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9" r:id="rId5"/>
    <p:sldId id="282" r:id="rId6"/>
    <p:sldId id="280" r:id="rId7"/>
    <p:sldId id="271" r:id="rId8"/>
    <p:sldId id="272" r:id="rId9"/>
    <p:sldId id="281" r:id="rId10"/>
    <p:sldId id="274" r:id="rId11"/>
    <p:sldId id="275" r:id="rId12"/>
    <p:sldId id="276" r:id="rId13"/>
    <p:sldId id="278" r:id="rId14"/>
    <p:sldId id="279" r:id="rId15"/>
    <p:sldId id="283" r:id="rId16"/>
    <p:sldId id="277" r:id="rId17"/>
    <p:sldId id="259" r:id="rId18"/>
    <p:sldId id="262" r:id="rId19"/>
    <p:sldId id="263" r:id="rId20"/>
    <p:sldId id="264" r:id="rId21"/>
    <p:sldId id="285" r:id="rId22"/>
    <p:sldId id="261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70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86754C-0B10-4354-A8D1-9405970600E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CA65CED-404F-477E-8BDB-F62DB5441F75}">
      <dgm:prSet phldrT="[Текст]"/>
      <dgm:spPr/>
      <dgm:t>
        <a:bodyPr/>
        <a:lstStyle/>
        <a:p>
          <a:r>
            <a:rPr lang="ru-RU" dirty="0" smtClean="0"/>
            <a:t>Презентация продукции в форме каталога с возможностью предварительного заказа (с корзиной или без)</a:t>
          </a:r>
          <a:endParaRPr lang="ru-RU" dirty="0"/>
        </a:p>
      </dgm:t>
    </dgm:pt>
    <dgm:pt modelId="{4416B5E3-4ADC-4D5D-BF11-C855F737CB67}" type="parTrans" cxnId="{5A9F4D80-9636-432D-8585-0C621005AB0D}">
      <dgm:prSet/>
      <dgm:spPr/>
      <dgm:t>
        <a:bodyPr/>
        <a:lstStyle/>
        <a:p>
          <a:endParaRPr lang="ru-RU"/>
        </a:p>
      </dgm:t>
    </dgm:pt>
    <dgm:pt modelId="{B9EE0F4C-BA03-4ED9-BBB4-AE8400ED31DF}" type="sibTrans" cxnId="{5A9F4D80-9636-432D-8585-0C621005AB0D}">
      <dgm:prSet/>
      <dgm:spPr/>
      <dgm:t>
        <a:bodyPr/>
        <a:lstStyle/>
        <a:p>
          <a:endParaRPr lang="ru-RU"/>
        </a:p>
      </dgm:t>
    </dgm:pt>
    <dgm:pt modelId="{1B4D123D-1D71-4FCA-AD73-78BB4EABB6E1}">
      <dgm:prSet phldrT="[Текст]"/>
      <dgm:spPr/>
      <dgm:t>
        <a:bodyPr/>
        <a:lstStyle/>
        <a:p>
          <a:r>
            <a:rPr lang="ru-RU" dirty="0" smtClean="0"/>
            <a:t>Прямые продажи через сайт</a:t>
          </a:r>
          <a:endParaRPr lang="ru-RU" dirty="0"/>
        </a:p>
      </dgm:t>
    </dgm:pt>
    <dgm:pt modelId="{0FAA0E0D-167F-4645-A264-566791A2EBD4}" type="parTrans" cxnId="{D0E3A888-30AD-4346-BE0D-68D8762BCB4F}">
      <dgm:prSet/>
      <dgm:spPr/>
      <dgm:t>
        <a:bodyPr/>
        <a:lstStyle/>
        <a:p>
          <a:endParaRPr lang="ru-RU"/>
        </a:p>
      </dgm:t>
    </dgm:pt>
    <dgm:pt modelId="{82045201-4BA0-49BA-A887-C3D29D4D81ED}" type="sibTrans" cxnId="{D0E3A888-30AD-4346-BE0D-68D8762BCB4F}">
      <dgm:prSet/>
      <dgm:spPr/>
      <dgm:t>
        <a:bodyPr/>
        <a:lstStyle/>
        <a:p>
          <a:endParaRPr lang="ru-RU"/>
        </a:p>
      </dgm:t>
    </dgm:pt>
    <dgm:pt modelId="{1A7479B2-7DF0-4823-A927-FDC371709460}">
      <dgm:prSet phldrT="[Текст]"/>
      <dgm:spPr/>
      <dgm:t>
        <a:bodyPr/>
        <a:lstStyle/>
        <a:p>
          <a:r>
            <a:rPr lang="ru-RU" dirty="0" smtClean="0"/>
            <a:t>Круглосуточная доступность</a:t>
          </a:r>
          <a:endParaRPr lang="ru-RU" dirty="0"/>
        </a:p>
      </dgm:t>
    </dgm:pt>
    <dgm:pt modelId="{6F907C6C-0F4B-4479-94A7-15F82052350A}" type="parTrans" cxnId="{F787FBCE-279D-472A-B374-38B498711831}">
      <dgm:prSet/>
      <dgm:spPr/>
      <dgm:t>
        <a:bodyPr/>
        <a:lstStyle/>
        <a:p>
          <a:endParaRPr lang="ru-RU"/>
        </a:p>
      </dgm:t>
    </dgm:pt>
    <dgm:pt modelId="{93FF9783-A0AD-48D8-B565-373BF1D2D5CA}" type="sibTrans" cxnId="{F787FBCE-279D-472A-B374-38B498711831}">
      <dgm:prSet/>
      <dgm:spPr/>
      <dgm:t>
        <a:bodyPr/>
        <a:lstStyle/>
        <a:p>
          <a:endParaRPr lang="ru-RU"/>
        </a:p>
      </dgm:t>
    </dgm:pt>
    <dgm:pt modelId="{E3CDAB62-FAE8-43EB-A35F-48784C718D94}">
      <dgm:prSet phldrT="[Текст]"/>
      <dgm:spPr/>
      <dgm:t>
        <a:bodyPr/>
        <a:lstStyle/>
        <a:p>
          <a:r>
            <a:rPr lang="ru-RU" dirty="0" smtClean="0"/>
            <a:t>Расширение рынка сбыта</a:t>
          </a:r>
          <a:endParaRPr lang="ru-RU" dirty="0"/>
        </a:p>
      </dgm:t>
    </dgm:pt>
    <dgm:pt modelId="{FF29ED0D-CC8E-49C7-AA05-7DB98AB37FCC}" type="parTrans" cxnId="{48690121-4C44-4904-97EA-B73E4A9488F4}">
      <dgm:prSet/>
      <dgm:spPr/>
      <dgm:t>
        <a:bodyPr/>
        <a:lstStyle/>
        <a:p>
          <a:endParaRPr lang="ru-RU"/>
        </a:p>
      </dgm:t>
    </dgm:pt>
    <dgm:pt modelId="{32863CE0-758A-47D7-99DD-5949D9B85CCE}" type="sibTrans" cxnId="{48690121-4C44-4904-97EA-B73E4A9488F4}">
      <dgm:prSet/>
      <dgm:spPr/>
      <dgm:t>
        <a:bodyPr/>
        <a:lstStyle/>
        <a:p>
          <a:endParaRPr lang="ru-RU"/>
        </a:p>
      </dgm:t>
    </dgm:pt>
    <dgm:pt modelId="{8F7D7860-2BB9-4589-AF7E-88D05025330C}">
      <dgm:prSet phldrT="[Текст]"/>
      <dgm:spPr/>
      <dgm:t>
        <a:bodyPr/>
        <a:lstStyle/>
        <a:p>
          <a:r>
            <a:rPr lang="ru-RU" dirty="0" smtClean="0"/>
            <a:t>Автоматизация работы с постоянными клиентами</a:t>
          </a:r>
          <a:endParaRPr lang="ru-RU" dirty="0"/>
        </a:p>
      </dgm:t>
    </dgm:pt>
    <dgm:pt modelId="{2B88EF38-2FB0-44CB-B1BB-D90885F9F4EB}" type="parTrans" cxnId="{13CF80D4-35DB-46D6-86CF-1223ED4DBE95}">
      <dgm:prSet/>
      <dgm:spPr/>
      <dgm:t>
        <a:bodyPr/>
        <a:lstStyle/>
        <a:p>
          <a:endParaRPr lang="ru-RU"/>
        </a:p>
      </dgm:t>
    </dgm:pt>
    <dgm:pt modelId="{EF51D86F-F6E4-4E4D-B675-FF7970A4276E}" type="sibTrans" cxnId="{13CF80D4-35DB-46D6-86CF-1223ED4DBE95}">
      <dgm:prSet/>
      <dgm:spPr/>
      <dgm:t>
        <a:bodyPr/>
        <a:lstStyle/>
        <a:p>
          <a:endParaRPr lang="ru-RU"/>
        </a:p>
      </dgm:t>
    </dgm:pt>
    <dgm:pt modelId="{7A295B2A-D0C4-4127-9C30-D2345FA47354}" type="pres">
      <dgm:prSet presAssocID="{7086754C-0B10-4354-A8D1-9405970600E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7CAE3C-B96A-455D-907E-5376CEA049BF}" type="pres">
      <dgm:prSet presAssocID="{2CA65CED-404F-477E-8BDB-F62DB5441F7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9F986-8FF0-45B6-8C1A-D846335E3529}" type="pres">
      <dgm:prSet presAssocID="{B9EE0F4C-BA03-4ED9-BBB4-AE8400ED31DF}" presName="sibTrans" presStyleCnt="0"/>
      <dgm:spPr/>
    </dgm:pt>
    <dgm:pt modelId="{FD08DAF1-7884-4DC5-AC21-FE366D688150}" type="pres">
      <dgm:prSet presAssocID="{1B4D123D-1D71-4FCA-AD73-78BB4EABB6E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6AF822-68AF-4001-848F-816DE0E10442}" type="pres">
      <dgm:prSet presAssocID="{82045201-4BA0-49BA-A887-C3D29D4D81ED}" presName="sibTrans" presStyleCnt="0"/>
      <dgm:spPr/>
    </dgm:pt>
    <dgm:pt modelId="{A672DF2F-25F5-4A10-AB34-91C7DC371989}" type="pres">
      <dgm:prSet presAssocID="{1A7479B2-7DF0-4823-A927-FDC37170946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7D2684-3E12-4063-A57C-F56986CA2F16}" type="pres">
      <dgm:prSet presAssocID="{93FF9783-A0AD-48D8-B565-373BF1D2D5CA}" presName="sibTrans" presStyleCnt="0"/>
      <dgm:spPr/>
    </dgm:pt>
    <dgm:pt modelId="{F0EF6D9F-66AC-4796-B2CC-46A2558DE3D1}" type="pres">
      <dgm:prSet presAssocID="{E3CDAB62-FAE8-43EB-A35F-48784C718D9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14CC68-6587-4A3E-9B63-FDA0B0452B85}" type="pres">
      <dgm:prSet presAssocID="{32863CE0-758A-47D7-99DD-5949D9B85CCE}" presName="sibTrans" presStyleCnt="0"/>
      <dgm:spPr/>
    </dgm:pt>
    <dgm:pt modelId="{3FD1CADC-BD6A-4BDE-9B2A-ACF26B47656B}" type="pres">
      <dgm:prSet presAssocID="{8F7D7860-2BB9-4589-AF7E-88D05025330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8690121-4C44-4904-97EA-B73E4A9488F4}" srcId="{7086754C-0B10-4354-A8D1-9405970600E0}" destId="{E3CDAB62-FAE8-43EB-A35F-48784C718D94}" srcOrd="3" destOrd="0" parTransId="{FF29ED0D-CC8E-49C7-AA05-7DB98AB37FCC}" sibTransId="{32863CE0-758A-47D7-99DD-5949D9B85CCE}"/>
    <dgm:cxn modelId="{8A13287F-46B4-4E65-A0AA-6909B26C061E}" type="presOf" srcId="{1A7479B2-7DF0-4823-A927-FDC371709460}" destId="{A672DF2F-25F5-4A10-AB34-91C7DC371989}" srcOrd="0" destOrd="0" presId="urn:microsoft.com/office/officeart/2005/8/layout/default"/>
    <dgm:cxn modelId="{8E22B048-87E2-4120-B70A-7334E5E625C3}" type="presOf" srcId="{E3CDAB62-FAE8-43EB-A35F-48784C718D94}" destId="{F0EF6D9F-66AC-4796-B2CC-46A2558DE3D1}" srcOrd="0" destOrd="0" presId="urn:microsoft.com/office/officeart/2005/8/layout/default"/>
    <dgm:cxn modelId="{4BB95353-0FE2-4F2D-A0E1-8BFA91FF3993}" type="presOf" srcId="{2CA65CED-404F-477E-8BDB-F62DB5441F75}" destId="{7C7CAE3C-B96A-455D-907E-5376CEA049BF}" srcOrd="0" destOrd="0" presId="urn:microsoft.com/office/officeart/2005/8/layout/default"/>
    <dgm:cxn modelId="{5A9F4D80-9636-432D-8585-0C621005AB0D}" srcId="{7086754C-0B10-4354-A8D1-9405970600E0}" destId="{2CA65CED-404F-477E-8BDB-F62DB5441F75}" srcOrd="0" destOrd="0" parTransId="{4416B5E3-4ADC-4D5D-BF11-C855F737CB67}" sibTransId="{B9EE0F4C-BA03-4ED9-BBB4-AE8400ED31DF}"/>
    <dgm:cxn modelId="{38AD2873-4744-4336-9D1E-FA39A8870777}" type="presOf" srcId="{7086754C-0B10-4354-A8D1-9405970600E0}" destId="{7A295B2A-D0C4-4127-9C30-D2345FA47354}" srcOrd="0" destOrd="0" presId="urn:microsoft.com/office/officeart/2005/8/layout/default"/>
    <dgm:cxn modelId="{13CF80D4-35DB-46D6-86CF-1223ED4DBE95}" srcId="{7086754C-0B10-4354-A8D1-9405970600E0}" destId="{8F7D7860-2BB9-4589-AF7E-88D05025330C}" srcOrd="4" destOrd="0" parTransId="{2B88EF38-2FB0-44CB-B1BB-D90885F9F4EB}" sibTransId="{EF51D86F-F6E4-4E4D-B675-FF7970A4276E}"/>
    <dgm:cxn modelId="{F787FBCE-279D-472A-B374-38B498711831}" srcId="{7086754C-0B10-4354-A8D1-9405970600E0}" destId="{1A7479B2-7DF0-4823-A927-FDC371709460}" srcOrd="2" destOrd="0" parTransId="{6F907C6C-0F4B-4479-94A7-15F82052350A}" sibTransId="{93FF9783-A0AD-48D8-B565-373BF1D2D5CA}"/>
    <dgm:cxn modelId="{D0E3A888-30AD-4346-BE0D-68D8762BCB4F}" srcId="{7086754C-0B10-4354-A8D1-9405970600E0}" destId="{1B4D123D-1D71-4FCA-AD73-78BB4EABB6E1}" srcOrd="1" destOrd="0" parTransId="{0FAA0E0D-167F-4645-A264-566791A2EBD4}" sibTransId="{82045201-4BA0-49BA-A887-C3D29D4D81ED}"/>
    <dgm:cxn modelId="{800DCB56-C432-4E33-955E-0B92A9F92270}" type="presOf" srcId="{1B4D123D-1D71-4FCA-AD73-78BB4EABB6E1}" destId="{FD08DAF1-7884-4DC5-AC21-FE366D688150}" srcOrd="0" destOrd="0" presId="urn:microsoft.com/office/officeart/2005/8/layout/default"/>
    <dgm:cxn modelId="{6093A19C-BD48-45D7-B2E3-96A2A163E31F}" type="presOf" srcId="{8F7D7860-2BB9-4589-AF7E-88D05025330C}" destId="{3FD1CADC-BD6A-4BDE-9B2A-ACF26B47656B}" srcOrd="0" destOrd="0" presId="urn:microsoft.com/office/officeart/2005/8/layout/default"/>
    <dgm:cxn modelId="{52403011-7013-4947-8334-5D0EFCD494B0}" type="presParOf" srcId="{7A295B2A-D0C4-4127-9C30-D2345FA47354}" destId="{7C7CAE3C-B96A-455D-907E-5376CEA049BF}" srcOrd="0" destOrd="0" presId="urn:microsoft.com/office/officeart/2005/8/layout/default"/>
    <dgm:cxn modelId="{8BCD9A6D-5056-471D-A5EE-A18C80948EF9}" type="presParOf" srcId="{7A295B2A-D0C4-4127-9C30-D2345FA47354}" destId="{32E9F986-8FF0-45B6-8C1A-D846335E3529}" srcOrd="1" destOrd="0" presId="urn:microsoft.com/office/officeart/2005/8/layout/default"/>
    <dgm:cxn modelId="{9CA5E4B4-1DE5-43C3-B500-FB7DD3AE4EE5}" type="presParOf" srcId="{7A295B2A-D0C4-4127-9C30-D2345FA47354}" destId="{FD08DAF1-7884-4DC5-AC21-FE366D688150}" srcOrd="2" destOrd="0" presId="urn:microsoft.com/office/officeart/2005/8/layout/default"/>
    <dgm:cxn modelId="{4501AF4D-7537-4C52-A1D8-414E81D33482}" type="presParOf" srcId="{7A295B2A-D0C4-4127-9C30-D2345FA47354}" destId="{416AF822-68AF-4001-848F-816DE0E10442}" srcOrd="3" destOrd="0" presId="urn:microsoft.com/office/officeart/2005/8/layout/default"/>
    <dgm:cxn modelId="{5316628D-D56B-4072-8881-87F1309249FD}" type="presParOf" srcId="{7A295B2A-D0C4-4127-9C30-D2345FA47354}" destId="{A672DF2F-25F5-4A10-AB34-91C7DC371989}" srcOrd="4" destOrd="0" presId="urn:microsoft.com/office/officeart/2005/8/layout/default"/>
    <dgm:cxn modelId="{DAFDFA8F-926E-43F3-9E0B-9CEE7E19E8F7}" type="presParOf" srcId="{7A295B2A-D0C4-4127-9C30-D2345FA47354}" destId="{A97D2684-3E12-4063-A57C-F56986CA2F16}" srcOrd="5" destOrd="0" presId="urn:microsoft.com/office/officeart/2005/8/layout/default"/>
    <dgm:cxn modelId="{3AB738A8-F921-4F43-A084-4DFBDB2558B7}" type="presParOf" srcId="{7A295B2A-D0C4-4127-9C30-D2345FA47354}" destId="{F0EF6D9F-66AC-4796-B2CC-46A2558DE3D1}" srcOrd="6" destOrd="0" presId="urn:microsoft.com/office/officeart/2005/8/layout/default"/>
    <dgm:cxn modelId="{BB18EEBD-448B-4E4A-BEAD-A38B794C4630}" type="presParOf" srcId="{7A295B2A-D0C4-4127-9C30-D2345FA47354}" destId="{8314CC68-6587-4A3E-9B63-FDA0B0452B85}" srcOrd="7" destOrd="0" presId="urn:microsoft.com/office/officeart/2005/8/layout/default"/>
    <dgm:cxn modelId="{429508C4-5FB9-4567-949B-A6DF02AC76D1}" type="presParOf" srcId="{7A295B2A-D0C4-4127-9C30-D2345FA47354}" destId="{3FD1CADC-BD6A-4BDE-9B2A-ACF26B47656B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382F8B2-D930-4DAE-8CCD-0A48AB1CD9E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783CD15-4594-485F-8857-8F55115BA941}">
      <dgm:prSet phldrT="[Текст]"/>
      <dgm:spPr/>
      <dgm:t>
        <a:bodyPr/>
        <a:lstStyle/>
        <a:p>
          <a:r>
            <a:rPr lang="ru-RU" dirty="0" smtClean="0"/>
            <a:t>Хиты продаж</a:t>
          </a:r>
          <a:r>
            <a:rPr lang="en-US" dirty="0" smtClean="0"/>
            <a:t>/</a:t>
          </a:r>
          <a:r>
            <a:rPr lang="ru-RU" dirty="0" smtClean="0"/>
            <a:t>новинки </a:t>
          </a:r>
          <a:endParaRPr lang="ru-RU" dirty="0"/>
        </a:p>
      </dgm:t>
    </dgm:pt>
    <dgm:pt modelId="{F6789A97-5815-4AB5-8CDC-683336988E7A}" type="parTrans" cxnId="{EFE01DEC-C794-4BF3-807E-A45D3F1E0088}">
      <dgm:prSet/>
      <dgm:spPr/>
      <dgm:t>
        <a:bodyPr/>
        <a:lstStyle/>
        <a:p>
          <a:endParaRPr lang="ru-RU"/>
        </a:p>
      </dgm:t>
    </dgm:pt>
    <dgm:pt modelId="{762B3551-6A4B-41CF-B113-2A2D90803510}" type="sibTrans" cxnId="{EFE01DEC-C794-4BF3-807E-A45D3F1E0088}">
      <dgm:prSet/>
      <dgm:spPr/>
      <dgm:t>
        <a:bodyPr/>
        <a:lstStyle/>
        <a:p>
          <a:endParaRPr lang="ru-RU"/>
        </a:p>
      </dgm:t>
    </dgm:pt>
    <dgm:pt modelId="{80C568EF-3EDE-4BB2-B451-64624FB9E1F0}">
      <dgm:prSet phldrT="[Текст]"/>
      <dgm:spPr/>
      <dgm:t>
        <a:bodyPr/>
        <a:lstStyle/>
        <a:p>
          <a:r>
            <a:rPr lang="ru-RU" dirty="0" smtClean="0"/>
            <a:t>Возможность внедрения уникальных  карточек товаров </a:t>
          </a:r>
          <a:endParaRPr lang="ru-RU" dirty="0"/>
        </a:p>
      </dgm:t>
    </dgm:pt>
    <dgm:pt modelId="{FCD40AF4-6C2E-4C19-9BC6-12B59888EC5D}" type="parTrans" cxnId="{DA4322D7-ECBE-467B-A181-FEDB321118D2}">
      <dgm:prSet/>
      <dgm:spPr/>
      <dgm:t>
        <a:bodyPr/>
        <a:lstStyle/>
        <a:p>
          <a:endParaRPr lang="ru-RU"/>
        </a:p>
      </dgm:t>
    </dgm:pt>
    <dgm:pt modelId="{3580EC89-588E-4B69-B3F7-B4638EBC6CDC}" type="sibTrans" cxnId="{DA4322D7-ECBE-467B-A181-FEDB321118D2}">
      <dgm:prSet/>
      <dgm:spPr/>
      <dgm:t>
        <a:bodyPr/>
        <a:lstStyle/>
        <a:p>
          <a:endParaRPr lang="ru-RU"/>
        </a:p>
      </dgm:t>
    </dgm:pt>
    <dgm:pt modelId="{7DE1936F-4165-419D-A3EA-1E15FF44F725}">
      <dgm:prSet phldrT="[Текст]"/>
      <dgm:spPr/>
      <dgm:t>
        <a:bodyPr/>
        <a:lstStyle/>
        <a:p>
          <a:r>
            <a:rPr lang="ru-RU" dirty="0" smtClean="0"/>
            <a:t>Полезно знать с функцией настройки семантического ядра </a:t>
          </a:r>
          <a:endParaRPr lang="ru-RU" dirty="0"/>
        </a:p>
      </dgm:t>
    </dgm:pt>
    <dgm:pt modelId="{F513A803-9894-4F7E-82B3-B90E5AAA23C6}" type="parTrans" cxnId="{C0FF5640-399E-4D22-AD67-B901D8E808B6}">
      <dgm:prSet/>
      <dgm:spPr/>
      <dgm:t>
        <a:bodyPr/>
        <a:lstStyle/>
        <a:p>
          <a:endParaRPr lang="ru-RU"/>
        </a:p>
      </dgm:t>
    </dgm:pt>
    <dgm:pt modelId="{9193AE1F-F73D-47CF-BF41-FCB9EAFC8BC7}" type="sibTrans" cxnId="{C0FF5640-399E-4D22-AD67-B901D8E808B6}">
      <dgm:prSet/>
      <dgm:spPr/>
      <dgm:t>
        <a:bodyPr/>
        <a:lstStyle/>
        <a:p>
          <a:endParaRPr lang="ru-RU"/>
        </a:p>
      </dgm:t>
    </dgm:pt>
    <dgm:pt modelId="{14654070-6C75-4AC8-96CF-6166A806DCE3}">
      <dgm:prSet phldrT="[Текст]"/>
      <dgm:spPr/>
      <dgm:t>
        <a:bodyPr/>
        <a:lstStyle/>
        <a:p>
          <a:r>
            <a:rPr lang="ru-RU" dirty="0" smtClean="0"/>
            <a:t>Онлайн чат </a:t>
          </a:r>
          <a:endParaRPr lang="ru-RU" dirty="0"/>
        </a:p>
      </dgm:t>
    </dgm:pt>
    <dgm:pt modelId="{BF42B873-5367-41EC-8AB0-DD8F244AAD08}" type="parTrans" cxnId="{E2CA0225-75B0-40C2-86D9-FE047CF031D1}">
      <dgm:prSet/>
      <dgm:spPr/>
      <dgm:t>
        <a:bodyPr/>
        <a:lstStyle/>
        <a:p>
          <a:endParaRPr lang="ru-RU"/>
        </a:p>
      </dgm:t>
    </dgm:pt>
    <dgm:pt modelId="{9C9B2E22-4AC5-460F-9C33-A126ABF893AF}" type="sibTrans" cxnId="{E2CA0225-75B0-40C2-86D9-FE047CF031D1}">
      <dgm:prSet/>
      <dgm:spPr/>
      <dgm:t>
        <a:bodyPr/>
        <a:lstStyle/>
        <a:p>
          <a:endParaRPr lang="ru-RU"/>
        </a:p>
      </dgm:t>
    </dgm:pt>
    <dgm:pt modelId="{DCB3340F-BF44-410F-8A6E-034EF11EB86C}">
      <dgm:prSet phldrT="[Текст]"/>
      <dgm:spPr/>
      <dgm:t>
        <a:bodyPr/>
        <a:lstStyle/>
        <a:p>
          <a:r>
            <a:rPr lang="ru-RU" dirty="0" smtClean="0"/>
            <a:t>Функция обратного звонка </a:t>
          </a:r>
          <a:endParaRPr lang="ru-RU" dirty="0"/>
        </a:p>
      </dgm:t>
    </dgm:pt>
    <dgm:pt modelId="{FB1949F7-1804-40E0-ADF7-33A95895261D}" type="parTrans" cxnId="{77A12291-F150-4781-95C9-6DCECB810DBA}">
      <dgm:prSet/>
      <dgm:spPr/>
      <dgm:t>
        <a:bodyPr/>
        <a:lstStyle/>
        <a:p>
          <a:endParaRPr lang="ru-RU"/>
        </a:p>
      </dgm:t>
    </dgm:pt>
    <dgm:pt modelId="{915CB14E-4BD9-48E9-A5A9-717E36E21D0A}" type="sibTrans" cxnId="{77A12291-F150-4781-95C9-6DCECB810DBA}">
      <dgm:prSet/>
      <dgm:spPr/>
      <dgm:t>
        <a:bodyPr/>
        <a:lstStyle/>
        <a:p>
          <a:endParaRPr lang="ru-RU"/>
        </a:p>
      </dgm:t>
    </dgm:pt>
    <dgm:pt modelId="{F2C24764-39F0-4AEE-9DD1-12EF2A4168C2}">
      <dgm:prSet phldrT="[Текст]"/>
      <dgm:spPr/>
      <dgm:t>
        <a:bodyPr/>
        <a:lstStyle/>
        <a:p>
          <a:r>
            <a:rPr lang="ru-RU" dirty="0" smtClean="0"/>
            <a:t>Многоуровневый каталог</a:t>
          </a:r>
          <a:endParaRPr lang="ru-RU" dirty="0"/>
        </a:p>
      </dgm:t>
    </dgm:pt>
    <dgm:pt modelId="{4A432268-67B8-413E-B9DC-AD0803874050}" type="parTrans" cxnId="{F0DC567C-2904-4114-A36C-D0AA4BB8C0A3}">
      <dgm:prSet/>
      <dgm:spPr/>
      <dgm:t>
        <a:bodyPr/>
        <a:lstStyle/>
        <a:p>
          <a:endParaRPr lang="ru-RU"/>
        </a:p>
      </dgm:t>
    </dgm:pt>
    <dgm:pt modelId="{26F70E00-2CAD-4D72-BCF8-B03025054965}" type="sibTrans" cxnId="{F0DC567C-2904-4114-A36C-D0AA4BB8C0A3}">
      <dgm:prSet/>
      <dgm:spPr/>
      <dgm:t>
        <a:bodyPr/>
        <a:lstStyle/>
        <a:p>
          <a:endParaRPr lang="ru-RU"/>
        </a:p>
      </dgm:t>
    </dgm:pt>
    <dgm:pt modelId="{F39BFC88-89E8-4FD0-AD59-55881FD64135}">
      <dgm:prSet phldrT="[Текст]"/>
      <dgm:spPr/>
      <dgm:t>
        <a:bodyPr/>
        <a:lstStyle/>
        <a:p>
          <a:r>
            <a:rPr lang="ru-RU" dirty="0" smtClean="0"/>
            <a:t>Карточка товара</a:t>
          </a:r>
          <a:endParaRPr lang="ru-RU" dirty="0"/>
        </a:p>
      </dgm:t>
    </dgm:pt>
    <dgm:pt modelId="{2E15E383-D41F-45B6-B512-F1D267386105}" type="parTrans" cxnId="{8EA8463F-C60B-4995-B866-B6AB9E07ACB6}">
      <dgm:prSet/>
      <dgm:spPr/>
      <dgm:t>
        <a:bodyPr/>
        <a:lstStyle/>
        <a:p>
          <a:endParaRPr lang="ru-RU"/>
        </a:p>
      </dgm:t>
    </dgm:pt>
    <dgm:pt modelId="{6CDE98C5-4F48-4E8B-877B-8BFCF9AFE73C}" type="sibTrans" cxnId="{8EA8463F-C60B-4995-B866-B6AB9E07ACB6}">
      <dgm:prSet/>
      <dgm:spPr/>
      <dgm:t>
        <a:bodyPr/>
        <a:lstStyle/>
        <a:p>
          <a:endParaRPr lang="ru-RU"/>
        </a:p>
      </dgm:t>
    </dgm:pt>
    <dgm:pt modelId="{AE9F5F57-392C-4606-BCEA-6298E95AFB8E}">
      <dgm:prSet phldrT="[Текст]"/>
      <dgm:spPr/>
      <dgm:t>
        <a:bodyPr/>
        <a:lstStyle/>
        <a:p>
          <a:r>
            <a:rPr lang="ru-RU" dirty="0" smtClean="0"/>
            <a:t>Корзина</a:t>
          </a:r>
          <a:endParaRPr lang="ru-RU" dirty="0"/>
        </a:p>
      </dgm:t>
    </dgm:pt>
    <dgm:pt modelId="{5C39FA05-F7ED-4054-B2CE-90F256F70ADA}" type="parTrans" cxnId="{AEE035F4-5030-44B9-AB7D-F61D12C6D857}">
      <dgm:prSet/>
      <dgm:spPr/>
      <dgm:t>
        <a:bodyPr/>
        <a:lstStyle/>
        <a:p>
          <a:endParaRPr lang="ru-RU"/>
        </a:p>
      </dgm:t>
    </dgm:pt>
    <dgm:pt modelId="{76AB7887-B6EC-43DC-B30A-EA27D706EB98}" type="sibTrans" cxnId="{AEE035F4-5030-44B9-AB7D-F61D12C6D857}">
      <dgm:prSet/>
      <dgm:spPr/>
      <dgm:t>
        <a:bodyPr/>
        <a:lstStyle/>
        <a:p>
          <a:endParaRPr lang="ru-RU"/>
        </a:p>
      </dgm:t>
    </dgm:pt>
    <dgm:pt modelId="{E8041C74-77CB-492E-8E61-54D47210D003}">
      <dgm:prSet phldrT="[Текст]"/>
      <dgm:spPr/>
      <dgm:t>
        <a:bodyPr/>
        <a:lstStyle/>
        <a:p>
          <a:r>
            <a:rPr lang="ru-RU" dirty="0" smtClean="0"/>
            <a:t>Расширенный ФОС, в форме заявки</a:t>
          </a:r>
          <a:endParaRPr lang="ru-RU" dirty="0"/>
        </a:p>
      </dgm:t>
    </dgm:pt>
    <dgm:pt modelId="{2C34A3C3-EF09-456C-976B-A43BF0DB966F}" type="parTrans" cxnId="{D1D061B9-4155-4E35-8DCA-359E4044E4C0}">
      <dgm:prSet/>
      <dgm:spPr/>
      <dgm:t>
        <a:bodyPr/>
        <a:lstStyle/>
        <a:p>
          <a:endParaRPr lang="ru-RU"/>
        </a:p>
      </dgm:t>
    </dgm:pt>
    <dgm:pt modelId="{8E9F4637-9DEB-4B37-9FB3-42BBED2924F7}" type="sibTrans" cxnId="{D1D061B9-4155-4E35-8DCA-359E4044E4C0}">
      <dgm:prSet/>
      <dgm:spPr/>
      <dgm:t>
        <a:bodyPr/>
        <a:lstStyle/>
        <a:p>
          <a:endParaRPr lang="ru-RU"/>
        </a:p>
      </dgm:t>
    </dgm:pt>
    <dgm:pt modelId="{E365774E-097E-45A0-AA8C-5FC6ACDF5522}">
      <dgm:prSet phldrT="[Текст]"/>
      <dgm:spPr/>
      <dgm:t>
        <a:bodyPr/>
        <a:lstStyle/>
        <a:p>
          <a:r>
            <a:rPr lang="ru-RU" dirty="0" smtClean="0"/>
            <a:t>Главная страница</a:t>
          </a:r>
          <a:endParaRPr lang="ru-RU" dirty="0"/>
        </a:p>
      </dgm:t>
    </dgm:pt>
    <dgm:pt modelId="{8B562BC6-0F6C-4E86-B7CD-3B30E9E95652}" type="parTrans" cxnId="{8C860944-96FB-45C1-9734-38D9F0245549}">
      <dgm:prSet/>
      <dgm:spPr/>
      <dgm:t>
        <a:bodyPr/>
        <a:lstStyle/>
        <a:p>
          <a:endParaRPr lang="ru-RU"/>
        </a:p>
      </dgm:t>
    </dgm:pt>
    <dgm:pt modelId="{D369AE27-BF54-4FED-968F-71773FD70F2D}" type="sibTrans" cxnId="{8C860944-96FB-45C1-9734-38D9F0245549}">
      <dgm:prSet/>
      <dgm:spPr/>
      <dgm:t>
        <a:bodyPr/>
        <a:lstStyle/>
        <a:p>
          <a:endParaRPr lang="ru-RU"/>
        </a:p>
      </dgm:t>
    </dgm:pt>
    <dgm:pt modelId="{1D0DBF65-CA88-40EB-86F3-20900AFD6B6C}">
      <dgm:prSet phldrT="[Текст]"/>
      <dgm:spPr/>
      <dgm:t>
        <a:bodyPr/>
        <a:lstStyle/>
        <a:p>
          <a:r>
            <a:rPr lang="ru-RU" dirty="0" smtClean="0"/>
            <a:t>Акции, новости</a:t>
          </a:r>
          <a:endParaRPr lang="ru-RU" dirty="0"/>
        </a:p>
      </dgm:t>
    </dgm:pt>
    <dgm:pt modelId="{2C3992AB-00CE-49A4-AC62-508FE90198CC}" type="parTrans" cxnId="{93D15F0C-71FD-4F73-8954-08EC94FB8655}">
      <dgm:prSet/>
      <dgm:spPr/>
      <dgm:t>
        <a:bodyPr/>
        <a:lstStyle/>
        <a:p>
          <a:endParaRPr lang="ru-RU"/>
        </a:p>
      </dgm:t>
    </dgm:pt>
    <dgm:pt modelId="{44B0AE6F-9EAE-45E7-BFFA-36801C6410AA}" type="sibTrans" cxnId="{93D15F0C-71FD-4F73-8954-08EC94FB8655}">
      <dgm:prSet/>
      <dgm:spPr/>
      <dgm:t>
        <a:bodyPr/>
        <a:lstStyle/>
        <a:p>
          <a:endParaRPr lang="ru-RU"/>
        </a:p>
      </dgm:t>
    </dgm:pt>
    <dgm:pt modelId="{3FDB2C7B-5307-4403-BA58-D0A11F57A70A}">
      <dgm:prSet phldrT="[Текст]"/>
      <dgm:spPr/>
      <dgm:t>
        <a:bodyPr/>
        <a:lstStyle/>
        <a:p>
          <a:r>
            <a:rPr lang="ru-RU" dirty="0" smtClean="0"/>
            <a:t>Адаптивность в подарок</a:t>
          </a:r>
          <a:endParaRPr lang="ru-RU" dirty="0"/>
        </a:p>
      </dgm:t>
    </dgm:pt>
    <dgm:pt modelId="{EF71D77E-F7FE-45E1-947E-EF9B429EAD38}" type="parTrans" cxnId="{0F9EFD56-BDBB-4528-A737-CBDB92F6D62F}">
      <dgm:prSet/>
      <dgm:spPr/>
      <dgm:t>
        <a:bodyPr/>
        <a:lstStyle/>
        <a:p>
          <a:endParaRPr lang="ru-RU"/>
        </a:p>
      </dgm:t>
    </dgm:pt>
    <dgm:pt modelId="{B88A6581-BB1A-42E4-871C-C778917B71EA}" type="sibTrans" cxnId="{0F9EFD56-BDBB-4528-A737-CBDB92F6D62F}">
      <dgm:prSet/>
      <dgm:spPr/>
      <dgm:t>
        <a:bodyPr/>
        <a:lstStyle/>
        <a:p>
          <a:endParaRPr lang="ru-RU"/>
        </a:p>
      </dgm:t>
    </dgm:pt>
    <dgm:pt modelId="{B1D62295-AA35-4C63-8B4D-C58C2E49D403}" type="pres">
      <dgm:prSet presAssocID="{E382F8B2-D930-4DAE-8CCD-0A48AB1CD9E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49A2316-92A7-475D-800B-151DF898F9F2}" type="pres">
      <dgm:prSet presAssocID="{F2C24764-39F0-4AEE-9DD1-12EF2A4168C2}" presName="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F41EF0-4835-4241-B7DD-DFF1A2F02226}" type="pres">
      <dgm:prSet presAssocID="{26F70E00-2CAD-4D72-BCF8-B03025054965}" presName="sibTrans" presStyleCnt="0"/>
      <dgm:spPr/>
    </dgm:pt>
    <dgm:pt modelId="{CA4E0B41-7487-4A04-8652-275125A9AFCD}" type="pres">
      <dgm:prSet presAssocID="{F39BFC88-89E8-4FD0-AD59-55881FD64135}" presName="node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9E18CB-2CCA-4820-BF86-A1E8DBB0F572}" type="pres">
      <dgm:prSet presAssocID="{6CDE98C5-4F48-4E8B-877B-8BFCF9AFE73C}" presName="sibTrans" presStyleCnt="0"/>
      <dgm:spPr/>
    </dgm:pt>
    <dgm:pt modelId="{DD0AB452-4C59-4B79-B22A-25160C5EFB5F}" type="pres">
      <dgm:prSet presAssocID="{AE9F5F57-392C-4606-BCEA-6298E95AFB8E}" presName="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FC122E-4AF2-464C-B576-182F71616812}" type="pres">
      <dgm:prSet presAssocID="{76AB7887-B6EC-43DC-B30A-EA27D706EB98}" presName="sibTrans" presStyleCnt="0"/>
      <dgm:spPr/>
    </dgm:pt>
    <dgm:pt modelId="{9219B8BC-A32A-4196-94CA-5AA27DC011E4}" type="pres">
      <dgm:prSet presAssocID="{E8041C74-77CB-492E-8E61-54D47210D003}" presName="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330C8F-1A9B-43FE-A952-9A4698AE8728}" type="pres">
      <dgm:prSet presAssocID="{8E9F4637-9DEB-4B37-9FB3-42BBED2924F7}" presName="sibTrans" presStyleCnt="0"/>
      <dgm:spPr/>
    </dgm:pt>
    <dgm:pt modelId="{B4ECBB40-50CF-45D0-BEAF-5A11872B6DB8}" type="pres">
      <dgm:prSet presAssocID="{E365774E-097E-45A0-AA8C-5FC6ACDF5522}" presName="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713A92-D385-4125-B7CD-1A82E6FDAE5B}" type="pres">
      <dgm:prSet presAssocID="{D369AE27-BF54-4FED-968F-71773FD70F2D}" presName="sibTrans" presStyleCnt="0"/>
      <dgm:spPr/>
    </dgm:pt>
    <dgm:pt modelId="{CDC8CC1F-B7A3-4F2A-80D1-04AC41C241EA}" type="pres">
      <dgm:prSet presAssocID="{1D0DBF65-CA88-40EB-86F3-20900AFD6B6C}" presName="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4ECE20-5DDC-4A1C-8D26-540D4B8D6D8F}" type="pres">
      <dgm:prSet presAssocID="{44B0AE6F-9EAE-45E7-BFFA-36801C6410AA}" presName="sibTrans" presStyleCnt="0"/>
      <dgm:spPr/>
    </dgm:pt>
    <dgm:pt modelId="{AA99C0EC-B531-49CA-AF45-1EEE6C96FA82}" type="pres">
      <dgm:prSet presAssocID="{8783CD15-4594-485F-8857-8F55115BA941}" presName="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0DBD9C-3CF7-4855-9E10-A160F8662DC0}" type="pres">
      <dgm:prSet presAssocID="{762B3551-6A4B-41CF-B113-2A2D90803510}" presName="sibTrans" presStyleCnt="0"/>
      <dgm:spPr/>
    </dgm:pt>
    <dgm:pt modelId="{1E9C8755-A90D-4962-B359-CA6F6AAAA212}" type="pres">
      <dgm:prSet presAssocID="{80C568EF-3EDE-4BB2-B451-64624FB9E1F0}" presName="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21D9CC-63DC-4D76-A91A-ACF101E2C15D}" type="pres">
      <dgm:prSet presAssocID="{3580EC89-588E-4B69-B3F7-B4638EBC6CDC}" presName="sibTrans" presStyleCnt="0"/>
      <dgm:spPr/>
    </dgm:pt>
    <dgm:pt modelId="{1DD871A0-240B-4C6E-B85E-43935D4B370D}" type="pres">
      <dgm:prSet presAssocID="{7DE1936F-4165-419D-A3EA-1E15FF44F725}" presName="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28534F-CF5F-45BB-BFD1-62D286A3710D}" type="pres">
      <dgm:prSet presAssocID="{9193AE1F-F73D-47CF-BF41-FCB9EAFC8BC7}" presName="sibTrans" presStyleCnt="0"/>
      <dgm:spPr/>
    </dgm:pt>
    <dgm:pt modelId="{61903BE3-A3A3-4CC0-AED7-642FFF8C95CF}" type="pres">
      <dgm:prSet presAssocID="{14654070-6C75-4AC8-96CF-6166A806DCE3}" presName="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2B96D1-41BC-479F-A3BA-26719AA1AF83}" type="pres">
      <dgm:prSet presAssocID="{9C9B2E22-4AC5-460F-9C33-A126ABF893AF}" presName="sibTrans" presStyleCnt="0"/>
      <dgm:spPr/>
    </dgm:pt>
    <dgm:pt modelId="{D93BF293-662F-4098-B267-AF03241FF436}" type="pres">
      <dgm:prSet presAssocID="{DCB3340F-BF44-410F-8A6E-034EF11EB86C}" presName="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474AEC-FD5A-4EF5-9945-F1D1BD06ED8E}" type="pres">
      <dgm:prSet presAssocID="{915CB14E-4BD9-48E9-A5A9-717E36E21D0A}" presName="sibTrans" presStyleCnt="0"/>
      <dgm:spPr/>
    </dgm:pt>
    <dgm:pt modelId="{1F70DC46-5DEE-4061-AC88-F38B14AA6427}" type="pres">
      <dgm:prSet presAssocID="{3FDB2C7B-5307-4403-BA58-D0A11F57A70A}" presName="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1711CB-A193-4028-BC3A-F8883F0AC2DB}" type="presOf" srcId="{E8041C74-77CB-492E-8E61-54D47210D003}" destId="{9219B8BC-A32A-4196-94CA-5AA27DC011E4}" srcOrd="0" destOrd="0" presId="urn:microsoft.com/office/officeart/2005/8/layout/default"/>
    <dgm:cxn modelId="{AEE035F4-5030-44B9-AB7D-F61D12C6D857}" srcId="{E382F8B2-D930-4DAE-8CCD-0A48AB1CD9E7}" destId="{AE9F5F57-392C-4606-BCEA-6298E95AFB8E}" srcOrd="2" destOrd="0" parTransId="{5C39FA05-F7ED-4054-B2CE-90F256F70ADA}" sibTransId="{76AB7887-B6EC-43DC-B30A-EA27D706EB98}"/>
    <dgm:cxn modelId="{F0DC567C-2904-4114-A36C-D0AA4BB8C0A3}" srcId="{E382F8B2-D930-4DAE-8CCD-0A48AB1CD9E7}" destId="{F2C24764-39F0-4AEE-9DD1-12EF2A4168C2}" srcOrd="0" destOrd="0" parTransId="{4A432268-67B8-413E-B9DC-AD0803874050}" sibTransId="{26F70E00-2CAD-4D72-BCF8-B03025054965}"/>
    <dgm:cxn modelId="{7BE56926-632B-407B-A76F-750987F63BE8}" type="presOf" srcId="{F2C24764-39F0-4AEE-9DD1-12EF2A4168C2}" destId="{649A2316-92A7-475D-800B-151DF898F9F2}" srcOrd="0" destOrd="0" presId="urn:microsoft.com/office/officeart/2005/8/layout/default"/>
    <dgm:cxn modelId="{06726AF4-6701-4B68-9E3E-D5775D83B58C}" type="presOf" srcId="{F39BFC88-89E8-4FD0-AD59-55881FD64135}" destId="{CA4E0B41-7487-4A04-8652-275125A9AFCD}" srcOrd="0" destOrd="0" presId="urn:microsoft.com/office/officeart/2005/8/layout/default"/>
    <dgm:cxn modelId="{0F9EFD56-BDBB-4528-A737-CBDB92F6D62F}" srcId="{E382F8B2-D930-4DAE-8CCD-0A48AB1CD9E7}" destId="{3FDB2C7B-5307-4403-BA58-D0A11F57A70A}" srcOrd="11" destOrd="0" parTransId="{EF71D77E-F7FE-45E1-947E-EF9B429EAD38}" sibTransId="{B88A6581-BB1A-42E4-871C-C778917B71EA}"/>
    <dgm:cxn modelId="{8EA8463F-C60B-4995-B866-B6AB9E07ACB6}" srcId="{E382F8B2-D930-4DAE-8CCD-0A48AB1CD9E7}" destId="{F39BFC88-89E8-4FD0-AD59-55881FD64135}" srcOrd="1" destOrd="0" parTransId="{2E15E383-D41F-45B6-B512-F1D267386105}" sibTransId="{6CDE98C5-4F48-4E8B-877B-8BFCF9AFE73C}"/>
    <dgm:cxn modelId="{B39A90F5-4239-4426-97D5-AD9CBF4E212A}" type="presOf" srcId="{1D0DBF65-CA88-40EB-86F3-20900AFD6B6C}" destId="{CDC8CC1F-B7A3-4F2A-80D1-04AC41C241EA}" srcOrd="0" destOrd="0" presId="urn:microsoft.com/office/officeart/2005/8/layout/default"/>
    <dgm:cxn modelId="{8C860944-96FB-45C1-9734-38D9F0245549}" srcId="{E382F8B2-D930-4DAE-8CCD-0A48AB1CD9E7}" destId="{E365774E-097E-45A0-AA8C-5FC6ACDF5522}" srcOrd="4" destOrd="0" parTransId="{8B562BC6-0F6C-4E86-B7CD-3B30E9E95652}" sibTransId="{D369AE27-BF54-4FED-968F-71773FD70F2D}"/>
    <dgm:cxn modelId="{BD87A13C-6416-4771-8ACF-436ACE5DF524}" type="presOf" srcId="{AE9F5F57-392C-4606-BCEA-6298E95AFB8E}" destId="{DD0AB452-4C59-4B79-B22A-25160C5EFB5F}" srcOrd="0" destOrd="0" presId="urn:microsoft.com/office/officeart/2005/8/layout/default"/>
    <dgm:cxn modelId="{DA4322D7-ECBE-467B-A181-FEDB321118D2}" srcId="{E382F8B2-D930-4DAE-8CCD-0A48AB1CD9E7}" destId="{80C568EF-3EDE-4BB2-B451-64624FB9E1F0}" srcOrd="7" destOrd="0" parTransId="{FCD40AF4-6C2E-4C19-9BC6-12B59888EC5D}" sibTransId="{3580EC89-588E-4B69-B3F7-B4638EBC6CDC}"/>
    <dgm:cxn modelId="{EFE01DEC-C794-4BF3-807E-A45D3F1E0088}" srcId="{E382F8B2-D930-4DAE-8CCD-0A48AB1CD9E7}" destId="{8783CD15-4594-485F-8857-8F55115BA941}" srcOrd="6" destOrd="0" parTransId="{F6789A97-5815-4AB5-8CDC-683336988E7A}" sibTransId="{762B3551-6A4B-41CF-B113-2A2D90803510}"/>
    <dgm:cxn modelId="{C0FF5640-399E-4D22-AD67-B901D8E808B6}" srcId="{E382F8B2-D930-4DAE-8CCD-0A48AB1CD9E7}" destId="{7DE1936F-4165-419D-A3EA-1E15FF44F725}" srcOrd="8" destOrd="0" parTransId="{F513A803-9894-4F7E-82B3-B90E5AAA23C6}" sibTransId="{9193AE1F-F73D-47CF-BF41-FCB9EAFC8BC7}"/>
    <dgm:cxn modelId="{93D15F0C-71FD-4F73-8954-08EC94FB8655}" srcId="{E382F8B2-D930-4DAE-8CCD-0A48AB1CD9E7}" destId="{1D0DBF65-CA88-40EB-86F3-20900AFD6B6C}" srcOrd="5" destOrd="0" parTransId="{2C3992AB-00CE-49A4-AC62-508FE90198CC}" sibTransId="{44B0AE6F-9EAE-45E7-BFFA-36801C6410AA}"/>
    <dgm:cxn modelId="{77A12291-F150-4781-95C9-6DCECB810DBA}" srcId="{E382F8B2-D930-4DAE-8CCD-0A48AB1CD9E7}" destId="{DCB3340F-BF44-410F-8A6E-034EF11EB86C}" srcOrd="10" destOrd="0" parTransId="{FB1949F7-1804-40E0-ADF7-33A95895261D}" sibTransId="{915CB14E-4BD9-48E9-A5A9-717E36E21D0A}"/>
    <dgm:cxn modelId="{F56EB9C8-0007-4483-9608-883893AA1F17}" type="presOf" srcId="{E365774E-097E-45A0-AA8C-5FC6ACDF5522}" destId="{B4ECBB40-50CF-45D0-BEAF-5A11872B6DB8}" srcOrd="0" destOrd="0" presId="urn:microsoft.com/office/officeart/2005/8/layout/default"/>
    <dgm:cxn modelId="{E01606DE-99E0-452F-8F8B-C0E2FD7B453A}" type="presOf" srcId="{3FDB2C7B-5307-4403-BA58-D0A11F57A70A}" destId="{1F70DC46-5DEE-4061-AC88-F38B14AA6427}" srcOrd="0" destOrd="0" presId="urn:microsoft.com/office/officeart/2005/8/layout/default"/>
    <dgm:cxn modelId="{0258102F-FCB4-4B2A-8B5A-E7BA379C7359}" type="presOf" srcId="{80C568EF-3EDE-4BB2-B451-64624FB9E1F0}" destId="{1E9C8755-A90D-4962-B359-CA6F6AAAA212}" srcOrd="0" destOrd="0" presId="urn:microsoft.com/office/officeart/2005/8/layout/default"/>
    <dgm:cxn modelId="{D3E1A500-879C-4680-A694-AB7A7B229165}" type="presOf" srcId="{8783CD15-4594-485F-8857-8F55115BA941}" destId="{AA99C0EC-B531-49CA-AF45-1EEE6C96FA82}" srcOrd="0" destOrd="0" presId="urn:microsoft.com/office/officeart/2005/8/layout/default"/>
    <dgm:cxn modelId="{62044F7B-AE01-41FA-91EE-04BDED9E8C5F}" type="presOf" srcId="{DCB3340F-BF44-410F-8A6E-034EF11EB86C}" destId="{D93BF293-662F-4098-B267-AF03241FF436}" srcOrd="0" destOrd="0" presId="urn:microsoft.com/office/officeart/2005/8/layout/default"/>
    <dgm:cxn modelId="{2A11CE02-7F97-486B-B734-17AC8EA9547D}" type="presOf" srcId="{E382F8B2-D930-4DAE-8CCD-0A48AB1CD9E7}" destId="{B1D62295-AA35-4C63-8B4D-C58C2E49D403}" srcOrd="0" destOrd="0" presId="urn:microsoft.com/office/officeart/2005/8/layout/default"/>
    <dgm:cxn modelId="{D1D061B9-4155-4E35-8DCA-359E4044E4C0}" srcId="{E382F8B2-D930-4DAE-8CCD-0A48AB1CD9E7}" destId="{E8041C74-77CB-492E-8E61-54D47210D003}" srcOrd="3" destOrd="0" parTransId="{2C34A3C3-EF09-456C-976B-A43BF0DB966F}" sibTransId="{8E9F4637-9DEB-4B37-9FB3-42BBED2924F7}"/>
    <dgm:cxn modelId="{E2CA0225-75B0-40C2-86D9-FE047CF031D1}" srcId="{E382F8B2-D930-4DAE-8CCD-0A48AB1CD9E7}" destId="{14654070-6C75-4AC8-96CF-6166A806DCE3}" srcOrd="9" destOrd="0" parTransId="{BF42B873-5367-41EC-8AB0-DD8F244AAD08}" sibTransId="{9C9B2E22-4AC5-460F-9C33-A126ABF893AF}"/>
    <dgm:cxn modelId="{CC022273-D5C9-470C-8F2E-EFDE2CEB9162}" type="presOf" srcId="{7DE1936F-4165-419D-A3EA-1E15FF44F725}" destId="{1DD871A0-240B-4C6E-B85E-43935D4B370D}" srcOrd="0" destOrd="0" presId="urn:microsoft.com/office/officeart/2005/8/layout/default"/>
    <dgm:cxn modelId="{9A599CD0-308D-46F3-AF9E-D12A4BDCAEB3}" type="presOf" srcId="{14654070-6C75-4AC8-96CF-6166A806DCE3}" destId="{61903BE3-A3A3-4CC0-AED7-642FFF8C95CF}" srcOrd="0" destOrd="0" presId="urn:microsoft.com/office/officeart/2005/8/layout/default"/>
    <dgm:cxn modelId="{D59689B8-DCD4-471F-8AA0-3C672D4DC21C}" type="presParOf" srcId="{B1D62295-AA35-4C63-8B4D-C58C2E49D403}" destId="{649A2316-92A7-475D-800B-151DF898F9F2}" srcOrd="0" destOrd="0" presId="urn:microsoft.com/office/officeart/2005/8/layout/default"/>
    <dgm:cxn modelId="{BDDAC439-6550-46AA-AB29-06466EB61994}" type="presParOf" srcId="{B1D62295-AA35-4C63-8B4D-C58C2E49D403}" destId="{FDF41EF0-4835-4241-B7DD-DFF1A2F02226}" srcOrd="1" destOrd="0" presId="urn:microsoft.com/office/officeart/2005/8/layout/default"/>
    <dgm:cxn modelId="{C5B45FCB-C409-4BE9-91A0-84E6AC1F1A93}" type="presParOf" srcId="{B1D62295-AA35-4C63-8B4D-C58C2E49D403}" destId="{CA4E0B41-7487-4A04-8652-275125A9AFCD}" srcOrd="2" destOrd="0" presId="urn:microsoft.com/office/officeart/2005/8/layout/default"/>
    <dgm:cxn modelId="{E5F6A7C9-3B68-40B8-B33C-E9166DB19A80}" type="presParOf" srcId="{B1D62295-AA35-4C63-8B4D-C58C2E49D403}" destId="{B49E18CB-2CCA-4820-BF86-A1E8DBB0F572}" srcOrd="3" destOrd="0" presId="urn:microsoft.com/office/officeart/2005/8/layout/default"/>
    <dgm:cxn modelId="{89988589-5239-4050-8A09-F79F244818E6}" type="presParOf" srcId="{B1D62295-AA35-4C63-8B4D-C58C2E49D403}" destId="{DD0AB452-4C59-4B79-B22A-25160C5EFB5F}" srcOrd="4" destOrd="0" presId="urn:microsoft.com/office/officeart/2005/8/layout/default"/>
    <dgm:cxn modelId="{E710B0E7-7F64-4A48-89B2-7886604B8D79}" type="presParOf" srcId="{B1D62295-AA35-4C63-8B4D-C58C2E49D403}" destId="{E5FC122E-4AF2-464C-B576-182F71616812}" srcOrd="5" destOrd="0" presId="urn:microsoft.com/office/officeart/2005/8/layout/default"/>
    <dgm:cxn modelId="{47720B1D-3624-41E9-86FF-0151322CDC45}" type="presParOf" srcId="{B1D62295-AA35-4C63-8B4D-C58C2E49D403}" destId="{9219B8BC-A32A-4196-94CA-5AA27DC011E4}" srcOrd="6" destOrd="0" presId="urn:microsoft.com/office/officeart/2005/8/layout/default"/>
    <dgm:cxn modelId="{5630E3CE-8D2B-485D-961B-0C2DF9F8BE4A}" type="presParOf" srcId="{B1D62295-AA35-4C63-8B4D-C58C2E49D403}" destId="{AE330C8F-1A9B-43FE-A952-9A4698AE8728}" srcOrd="7" destOrd="0" presId="urn:microsoft.com/office/officeart/2005/8/layout/default"/>
    <dgm:cxn modelId="{B27DA922-4E1B-4771-9D35-697304EC9675}" type="presParOf" srcId="{B1D62295-AA35-4C63-8B4D-C58C2E49D403}" destId="{B4ECBB40-50CF-45D0-BEAF-5A11872B6DB8}" srcOrd="8" destOrd="0" presId="urn:microsoft.com/office/officeart/2005/8/layout/default"/>
    <dgm:cxn modelId="{972ECEF7-F31D-47D0-9D80-0885598E392A}" type="presParOf" srcId="{B1D62295-AA35-4C63-8B4D-C58C2E49D403}" destId="{34713A92-D385-4125-B7CD-1A82E6FDAE5B}" srcOrd="9" destOrd="0" presId="urn:microsoft.com/office/officeart/2005/8/layout/default"/>
    <dgm:cxn modelId="{36453040-EAF3-420E-8D87-74C1FE39AD20}" type="presParOf" srcId="{B1D62295-AA35-4C63-8B4D-C58C2E49D403}" destId="{CDC8CC1F-B7A3-4F2A-80D1-04AC41C241EA}" srcOrd="10" destOrd="0" presId="urn:microsoft.com/office/officeart/2005/8/layout/default"/>
    <dgm:cxn modelId="{AFECACAD-41EF-42B1-8504-C9EFDD28F0B9}" type="presParOf" srcId="{B1D62295-AA35-4C63-8B4D-C58C2E49D403}" destId="{844ECE20-5DDC-4A1C-8D26-540D4B8D6D8F}" srcOrd="11" destOrd="0" presId="urn:microsoft.com/office/officeart/2005/8/layout/default"/>
    <dgm:cxn modelId="{CAE479DE-F5B8-4BA0-B609-AB35D94BBC6F}" type="presParOf" srcId="{B1D62295-AA35-4C63-8B4D-C58C2E49D403}" destId="{AA99C0EC-B531-49CA-AF45-1EEE6C96FA82}" srcOrd="12" destOrd="0" presId="urn:microsoft.com/office/officeart/2005/8/layout/default"/>
    <dgm:cxn modelId="{E492C235-E8C2-4375-91F6-D7168F2C3B85}" type="presParOf" srcId="{B1D62295-AA35-4C63-8B4D-C58C2E49D403}" destId="{800DBD9C-3CF7-4855-9E10-A160F8662DC0}" srcOrd="13" destOrd="0" presId="urn:microsoft.com/office/officeart/2005/8/layout/default"/>
    <dgm:cxn modelId="{2DEC0755-4F11-4E7B-B3EC-0161706CF490}" type="presParOf" srcId="{B1D62295-AA35-4C63-8B4D-C58C2E49D403}" destId="{1E9C8755-A90D-4962-B359-CA6F6AAAA212}" srcOrd="14" destOrd="0" presId="urn:microsoft.com/office/officeart/2005/8/layout/default"/>
    <dgm:cxn modelId="{55D2C57C-12DB-4866-B26C-DB64313A25E3}" type="presParOf" srcId="{B1D62295-AA35-4C63-8B4D-C58C2E49D403}" destId="{7921D9CC-63DC-4D76-A91A-ACF101E2C15D}" srcOrd="15" destOrd="0" presId="urn:microsoft.com/office/officeart/2005/8/layout/default"/>
    <dgm:cxn modelId="{B269BBAF-1D94-43A0-B5C3-860ACC923B54}" type="presParOf" srcId="{B1D62295-AA35-4C63-8B4D-C58C2E49D403}" destId="{1DD871A0-240B-4C6E-B85E-43935D4B370D}" srcOrd="16" destOrd="0" presId="urn:microsoft.com/office/officeart/2005/8/layout/default"/>
    <dgm:cxn modelId="{52F4ECDA-EEC9-4469-A088-7A2E67209C79}" type="presParOf" srcId="{B1D62295-AA35-4C63-8B4D-C58C2E49D403}" destId="{0C28534F-CF5F-45BB-BFD1-62D286A3710D}" srcOrd="17" destOrd="0" presId="urn:microsoft.com/office/officeart/2005/8/layout/default"/>
    <dgm:cxn modelId="{58A97A94-5440-4F96-8777-59301C361F37}" type="presParOf" srcId="{B1D62295-AA35-4C63-8B4D-C58C2E49D403}" destId="{61903BE3-A3A3-4CC0-AED7-642FFF8C95CF}" srcOrd="18" destOrd="0" presId="urn:microsoft.com/office/officeart/2005/8/layout/default"/>
    <dgm:cxn modelId="{4D49A657-4E4F-4FCE-9D78-FEF185ED2B1B}" type="presParOf" srcId="{B1D62295-AA35-4C63-8B4D-C58C2E49D403}" destId="{322B96D1-41BC-479F-A3BA-26719AA1AF83}" srcOrd="19" destOrd="0" presId="urn:microsoft.com/office/officeart/2005/8/layout/default"/>
    <dgm:cxn modelId="{C6EFCF2D-7C26-4D17-BD26-7A7F8C7AC047}" type="presParOf" srcId="{B1D62295-AA35-4C63-8B4D-C58C2E49D403}" destId="{D93BF293-662F-4098-B267-AF03241FF436}" srcOrd="20" destOrd="0" presId="urn:microsoft.com/office/officeart/2005/8/layout/default"/>
    <dgm:cxn modelId="{A6FB9CC6-C50A-405A-BDCD-3401C3144DAD}" type="presParOf" srcId="{B1D62295-AA35-4C63-8B4D-C58C2E49D403}" destId="{29474AEC-FD5A-4EF5-9945-F1D1BD06ED8E}" srcOrd="21" destOrd="0" presId="urn:microsoft.com/office/officeart/2005/8/layout/default"/>
    <dgm:cxn modelId="{4D57D61B-E4A9-4C30-A1C3-645EBB05C829}" type="presParOf" srcId="{B1D62295-AA35-4C63-8B4D-C58C2E49D403}" destId="{1F70DC46-5DEE-4061-AC88-F38B14AA6427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48080FA-A274-4515-8822-A8028F56140B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F932B52-1A8F-4DEF-8241-379B6EA012B3}">
      <dgm:prSet phldrT="[Текст]"/>
      <dgm:spPr/>
      <dgm:t>
        <a:bodyPr/>
        <a:lstStyle/>
        <a:p>
          <a:r>
            <a:rPr lang="ru-RU" dirty="0" smtClean="0"/>
            <a:t>Затраты</a:t>
          </a:r>
          <a:endParaRPr lang="ru-RU" dirty="0"/>
        </a:p>
      </dgm:t>
    </dgm:pt>
    <dgm:pt modelId="{3BCD03DE-9EC9-4CD5-9CCD-3DFCF6767289}" type="parTrans" cxnId="{33D7AF40-E028-4D02-9706-C740C3A6F52A}">
      <dgm:prSet/>
      <dgm:spPr/>
      <dgm:t>
        <a:bodyPr/>
        <a:lstStyle/>
        <a:p>
          <a:endParaRPr lang="ru-RU"/>
        </a:p>
      </dgm:t>
    </dgm:pt>
    <dgm:pt modelId="{F299D4D2-FFBD-4232-8B2E-7B89565B2A4B}" type="sibTrans" cxnId="{33D7AF40-E028-4D02-9706-C740C3A6F52A}">
      <dgm:prSet/>
      <dgm:spPr/>
      <dgm:t>
        <a:bodyPr/>
        <a:lstStyle/>
        <a:p>
          <a:endParaRPr lang="ru-RU"/>
        </a:p>
      </dgm:t>
    </dgm:pt>
    <dgm:pt modelId="{54B995EA-878F-4F87-99A0-46027C671467}">
      <dgm:prSet phldrT="[Текст]"/>
      <dgm:spPr/>
      <dgm:t>
        <a:bodyPr/>
        <a:lstStyle/>
        <a:p>
          <a:r>
            <a:rPr lang="ru-RU" dirty="0" smtClean="0"/>
            <a:t>Аренда</a:t>
          </a:r>
          <a:endParaRPr lang="ru-RU" dirty="0"/>
        </a:p>
      </dgm:t>
    </dgm:pt>
    <dgm:pt modelId="{D5F942AE-EEA2-4827-91DE-1066F199EBC7}" type="parTrans" cxnId="{9B863D5E-BFD4-4A70-84C8-16B1CBD65CF0}">
      <dgm:prSet/>
      <dgm:spPr/>
      <dgm:t>
        <a:bodyPr/>
        <a:lstStyle/>
        <a:p>
          <a:endParaRPr lang="ru-RU"/>
        </a:p>
      </dgm:t>
    </dgm:pt>
    <dgm:pt modelId="{19F9494A-6944-4C2A-95CC-4D9694C98CB6}" type="sibTrans" cxnId="{9B863D5E-BFD4-4A70-84C8-16B1CBD65CF0}">
      <dgm:prSet/>
      <dgm:spPr/>
      <dgm:t>
        <a:bodyPr/>
        <a:lstStyle/>
        <a:p>
          <a:endParaRPr lang="ru-RU"/>
        </a:p>
      </dgm:t>
    </dgm:pt>
    <dgm:pt modelId="{FF0CA97F-F8E9-4A0E-939B-5DC33D42BCFB}">
      <dgm:prSet phldrT="[Текст]"/>
      <dgm:spPr/>
      <dgm:t>
        <a:bodyPr/>
        <a:lstStyle/>
        <a:p>
          <a:r>
            <a:rPr lang="ru-RU" dirty="0" smtClean="0"/>
            <a:t>Зарплата</a:t>
          </a:r>
          <a:endParaRPr lang="ru-RU" dirty="0"/>
        </a:p>
      </dgm:t>
    </dgm:pt>
    <dgm:pt modelId="{5E89D47A-6298-4AAE-8E85-C0B7BF08BE66}" type="parTrans" cxnId="{4F54D826-5777-460C-BD8B-64BA4FDF1EFD}">
      <dgm:prSet/>
      <dgm:spPr/>
      <dgm:t>
        <a:bodyPr/>
        <a:lstStyle/>
        <a:p>
          <a:endParaRPr lang="ru-RU"/>
        </a:p>
      </dgm:t>
    </dgm:pt>
    <dgm:pt modelId="{14702257-1ADA-45BD-A80F-606925FA1FC7}" type="sibTrans" cxnId="{4F54D826-5777-460C-BD8B-64BA4FDF1EFD}">
      <dgm:prSet/>
      <dgm:spPr/>
      <dgm:t>
        <a:bodyPr/>
        <a:lstStyle/>
        <a:p>
          <a:endParaRPr lang="ru-RU"/>
        </a:p>
      </dgm:t>
    </dgm:pt>
    <dgm:pt modelId="{E2817AC9-FC1B-444C-970B-DF5FA127E4E9}">
      <dgm:prSet phldrT="[Текст]"/>
      <dgm:spPr/>
      <dgm:t>
        <a:bodyPr/>
        <a:lstStyle/>
        <a:p>
          <a:r>
            <a:rPr lang="ru-RU" dirty="0" smtClean="0"/>
            <a:t>Коммунальные платежи</a:t>
          </a:r>
          <a:endParaRPr lang="ru-RU" dirty="0"/>
        </a:p>
      </dgm:t>
    </dgm:pt>
    <dgm:pt modelId="{D68806D6-B212-41AA-88FC-624CEF45FCE4}" type="parTrans" cxnId="{A6807545-95DE-4E80-8309-F43611D805C4}">
      <dgm:prSet/>
      <dgm:spPr/>
      <dgm:t>
        <a:bodyPr/>
        <a:lstStyle/>
        <a:p>
          <a:endParaRPr lang="ru-RU"/>
        </a:p>
      </dgm:t>
    </dgm:pt>
    <dgm:pt modelId="{44900328-3333-4394-9E6B-5BD9C38D02E2}" type="sibTrans" cxnId="{A6807545-95DE-4E80-8309-F43611D805C4}">
      <dgm:prSet/>
      <dgm:spPr/>
      <dgm:t>
        <a:bodyPr/>
        <a:lstStyle/>
        <a:p>
          <a:endParaRPr lang="ru-RU"/>
        </a:p>
      </dgm:t>
    </dgm:pt>
    <dgm:pt modelId="{A3105619-2A03-42CA-8D07-E10555B4FEC7}">
      <dgm:prSet phldrT="[Текст]"/>
      <dgm:spPr/>
      <dgm:t>
        <a:bodyPr/>
        <a:lstStyle/>
        <a:p>
          <a:r>
            <a:rPr lang="ru-RU" dirty="0" smtClean="0"/>
            <a:t>Налоги</a:t>
          </a:r>
          <a:endParaRPr lang="ru-RU" dirty="0"/>
        </a:p>
      </dgm:t>
    </dgm:pt>
    <dgm:pt modelId="{DD940885-CEE6-4900-B7F4-4DE7280770E3}" type="parTrans" cxnId="{BC006D90-0007-44C3-945E-A530566CE962}">
      <dgm:prSet/>
      <dgm:spPr/>
      <dgm:t>
        <a:bodyPr/>
        <a:lstStyle/>
        <a:p>
          <a:endParaRPr lang="ru-RU"/>
        </a:p>
      </dgm:t>
    </dgm:pt>
    <dgm:pt modelId="{AA369422-3B51-4413-86AA-9F6C68C45660}" type="sibTrans" cxnId="{BC006D90-0007-44C3-945E-A530566CE962}">
      <dgm:prSet/>
      <dgm:spPr/>
      <dgm:t>
        <a:bodyPr/>
        <a:lstStyle/>
        <a:p>
          <a:endParaRPr lang="ru-RU"/>
        </a:p>
      </dgm:t>
    </dgm:pt>
    <dgm:pt modelId="{D6F2A509-3C64-45FE-845D-1DE53A5B4DDE}">
      <dgm:prSet phldrT="[Текст]"/>
      <dgm:spPr/>
      <dgm:t>
        <a:bodyPr/>
        <a:lstStyle/>
        <a:p>
          <a:r>
            <a:rPr lang="ru-RU" dirty="0" smtClean="0"/>
            <a:t>Поддержание товарного запаса</a:t>
          </a:r>
          <a:endParaRPr lang="ru-RU" dirty="0"/>
        </a:p>
      </dgm:t>
    </dgm:pt>
    <dgm:pt modelId="{8EAF05BC-EB23-44E0-B42A-7DE902710D80}" type="parTrans" cxnId="{4C3C2798-51C0-454B-A55A-71F9EBB62D8D}">
      <dgm:prSet/>
      <dgm:spPr/>
      <dgm:t>
        <a:bodyPr/>
        <a:lstStyle/>
        <a:p>
          <a:endParaRPr lang="ru-RU"/>
        </a:p>
      </dgm:t>
    </dgm:pt>
    <dgm:pt modelId="{6EB9F491-D070-4C38-BB25-87FBC6570D4D}" type="sibTrans" cxnId="{4C3C2798-51C0-454B-A55A-71F9EBB62D8D}">
      <dgm:prSet/>
      <dgm:spPr/>
      <dgm:t>
        <a:bodyPr/>
        <a:lstStyle/>
        <a:p>
          <a:endParaRPr lang="ru-RU"/>
        </a:p>
      </dgm:t>
    </dgm:pt>
    <dgm:pt modelId="{9A6B8ED5-983C-4D87-B8E3-C9795CA3497D}">
      <dgm:prSet phldrT="[Текст]"/>
      <dgm:spPr/>
      <dgm:t>
        <a:bodyPr/>
        <a:lstStyle/>
        <a:p>
          <a:r>
            <a:rPr lang="ru-RU" dirty="0" smtClean="0"/>
            <a:t>Реклама</a:t>
          </a:r>
          <a:endParaRPr lang="ru-RU" dirty="0"/>
        </a:p>
      </dgm:t>
    </dgm:pt>
    <dgm:pt modelId="{73B2572F-6AE6-47F8-BFD3-4C5E9B7747A7}" type="parTrans" cxnId="{C77ADE83-2895-4C6F-8098-C59C21719079}">
      <dgm:prSet/>
      <dgm:spPr/>
      <dgm:t>
        <a:bodyPr/>
        <a:lstStyle/>
        <a:p>
          <a:endParaRPr lang="ru-RU"/>
        </a:p>
      </dgm:t>
    </dgm:pt>
    <dgm:pt modelId="{A27DEAB8-40B5-448B-B4F9-901730C86842}" type="sibTrans" cxnId="{C77ADE83-2895-4C6F-8098-C59C21719079}">
      <dgm:prSet/>
      <dgm:spPr/>
      <dgm:t>
        <a:bodyPr/>
        <a:lstStyle/>
        <a:p>
          <a:endParaRPr lang="ru-RU"/>
        </a:p>
      </dgm:t>
    </dgm:pt>
    <dgm:pt modelId="{27426630-4E85-4A56-BFEE-CDAB0D09E7BD}" type="pres">
      <dgm:prSet presAssocID="{148080FA-A274-4515-8822-A8028F56140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0A58B9C-F6FC-4EB5-B54D-AB6D036D5C3C}" type="pres">
      <dgm:prSet presAssocID="{FF932B52-1A8F-4DEF-8241-379B6EA012B3}" presName="root1" presStyleCnt="0"/>
      <dgm:spPr/>
    </dgm:pt>
    <dgm:pt modelId="{A8DB5111-1F2A-4DCA-9D4D-A8C4203A502F}" type="pres">
      <dgm:prSet presAssocID="{FF932B52-1A8F-4DEF-8241-379B6EA012B3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6452014-B618-425B-A57B-21272B744EFC}" type="pres">
      <dgm:prSet presAssocID="{FF932B52-1A8F-4DEF-8241-379B6EA012B3}" presName="level2hierChild" presStyleCnt="0"/>
      <dgm:spPr/>
    </dgm:pt>
    <dgm:pt modelId="{13F6C23C-CC40-44B6-956D-A9F9C2C145CD}" type="pres">
      <dgm:prSet presAssocID="{D5F942AE-EEA2-4827-91DE-1066F199EBC7}" presName="conn2-1" presStyleLbl="parChTrans1D2" presStyleIdx="0" presStyleCnt="6"/>
      <dgm:spPr/>
      <dgm:t>
        <a:bodyPr/>
        <a:lstStyle/>
        <a:p>
          <a:endParaRPr lang="ru-RU"/>
        </a:p>
      </dgm:t>
    </dgm:pt>
    <dgm:pt modelId="{D9E6E6CE-D9FE-4CCE-B213-F6C7980B5793}" type="pres">
      <dgm:prSet presAssocID="{D5F942AE-EEA2-4827-91DE-1066F199EBC7}" presName="connTx" presStyleLbl="parChTrans1D2" presStyleIdx="0" presStyleCnt="6"/>
      <dgm:spPr/>
      <dgm:t>
        <a:bodyPr/>
        <a:lstStyle/>
        <a:p>
          <a:endParaRPr lang="ru-RU"/>
        </a:p>
      </dgm:t>
    </dgm:pt>
    <dgm:pt modelId="{A2DD65B3-8B1A-48D5-A612-4DE8AC57A30A}" type="pres">
      <dgm:prSet presAssocID="{54B995EA-878F-4F87-99A0-46027C671467}" presName="root2" presStyleCnt="0"/>
      <dgm:spPr/>
    </dgm:pt>
    <dgm:pt modelId="{0DF3470F-3754-49B2-85D1-EEBB455F6ED2}" type="pres">
      <dgm:prSet presAssocID="{54B995EA-878F-4F87-99A0-46027C671467}" presName="LevelTwoTextNode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D6ACA54-D28A-43F6-9CCE-8A13B16FD7C5}" type="pres">
      <dgm:prSet presAssocID="{54B995EA-878F-4F87-99A0-46027C671467}" presName="level3hierChild" presStyleCnt="0"/>
      <dgm:spPr/>
    </dgm:pt>
    <dgm:pt modelId="{38F8FD8B-E8E7-4AD7-ADA2-96FB1D893663}" type="pres">
      <dgm:prSet presAssocID="{5E89D47A-6298-4AAE-8E85-C0B7BF08BE66}" presName="conn2-1" presStyleLbl="parChTrans1D2" presStyleIdx="1" presStyleCnt="6"/>
      <dgm:spPr/>
      <dgm:t>
        <a:bodyPr/>
        <a:lstStyle/>
        <a:p>
          <a:endParaRPr lang="ru-RU"/>
        </a:p>
      </dgm:t>
    </dgm:pt>
    <dgm:pt modelId="{AB983F7D-B862-4B4F-B8BA-5C3306C44C39}" type="pres">
      <dgm:prSet presAssocID="{5E89D47A-6298-4AAE-8E85-C0B7BF08BE66}" presName="connTx" presStyleLbl="parChTrans1D2" presStyleIdx="1" presStyleCnt="6"/>
      <dgm:spPr/>
      <dgm:t>
        <a:bodyPr/>
        <a:lstStyle/>
        <a:p>
          <a:endParaRPr lang="ru-RU"/>
        </a:p>
      </dgm:t>
    </dgm:pt>
    <dgm:pt modelId="{DF3A12EF-8016-428B-9999-6495E7BD5D70}" type="pres">
      <dgm:prSet presAssocID="{FF0CA97F-F8E9-4A0E-939B-5DC33D42BCFB}" presName="root2" presStyleCnt="0"/>
      <dgm:spPr/>
    </dgm:pt>
    <dgm:pt modelId="{9D806BC9-D125-4D60-944B-4900BB9ADC37}" type="pres">
      <dgm:prSet presAssocID="{FF0CA97F-F8E9-4A0E-939B-5DC33D42BCFB}" presName="LevelTwoTextNode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6E9F20A-B8CB-4FD3-A399-C1BADA3B7F36}" type="pres">
      <dgm:prSet presAssocID="{FF0CA97F-F8E9-4A0E-939B-5DC33D42BCFB}" presName="level3hierChild" presStyleCnt="0"/>
      <dgm:spPr/>
    </dgm:pt>
    <dgm:pt modelId="{1C63485E-5A4E-45A8-815E-972DD4DF3536}" type="pres">
      <dgm:prSet presAssocID="{D68806D6-B212-41AA-88FC-624CEF45FCE4}" presName="conn2-1" presStyleLbl="parChTrans1D2" presStyleIdx="2" presStyleCnt="6"/>
      <dgm:spPr/>
      <dgm:t>
        <a:bodyPr/>
        <a:lstStyle/>
        <a:p>
          <a:endParaRPr lang="ru-RU"/>
        </a:p>
      </dgm:t>
    </dgm:pt>
    <dgm:pt modelId="{497396DF-F83B-458C-BE83-5A2D9B19FC36}" type="pres">
      <dgm:prSet presAssocID="{D68806D6-B212-41AA-88FC-624CEF45FCE4}" presName="connTx" presStyleLbl="parChTrans1D2" presStyleIdx="2" presStyleCnt="6"/>
      <dgm:spPr/>
      <dgm:t>
        <a:bodyPr/>
        <a:lstStyle/>
        <a:p>
          <a:endParaRPr lang="ru-RU"/>
        </a:p>
      </dgm:t>
    </dgm:pt>
    <dgm:pt modelId="{4D29C2C6-F5C0-4290-92AC-094108DFEFC2}" type="pres">
      <dgm:prSet presAssocID="{E2817AC9-FC1B-444C-970B-DF5FA127E4E9}" presName="root2" presStyleCnt="0"/>
      <dgm:spPr/>
    </dgm:pt>
    <dgm:pt modelId="{F4C3B9ED-7E0B-40CE-B0D2-6BEBF7589E3F}" type="pres">
      <dgm:prSet presAssocID="{E2817AC9-FC1B-444C-970B-DF5FA127E4E9}" presName="LevelTwoTextNode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5B42020-D6D6-41ED-9AC1-DE853D7E3424}" type="pres">
      <dgm:prSet presAssocID="{E2817AC9-FC1B-444C-970B-DF5FA127E4E9}" presName="level3hierChild" presStyleCnt="0"/>
      <dgm:spPr/>
    </dgm:pt>
    <dgm:pt modelId="{4470EEEA-E587-436C-81DF-95E1F358BD0D}" type="pres">
      <dgm:prSet presAssocID="{DD940885-CEE6-4900-B7F4-4DE7280770E3}" presName="conn2-1" presStyleLbl="parChTrans1D2" presStyleIdx="3" presStyleCnt="6"/>
      <dgm:spPr/>
      <dgm:t>
        <a:bodyPr/>
        <a:lstStyle/>
        <a:p>
          <a:endParaRPr lang="ru-RU"/>
        </a:p>
      </dgm:t>
    </dgm:pt>
    <dgm:pt modelId="{00281E55-BE69-43C5-AFCF-73C4FEF6C72F}" type="pres">
      <dgm:prSet presAssocID="{DD940885-CEE6-4900-B7F4-4DE7280770E3}" presName="connTx" presStyleLbl="parChTrans1D2" presStyleIdx="3" presStyleCnt="6"/>
      <dgm:spPr/>
      <dgm:t>
        <a:bodyPr/>
        <a:lstStyle/>
        <a:p>
          <a:endParaRPr lang="ru-RU"/>
        </a:p>
      </dgm:t>
    </dgm:pt>
    <dgm:pt modelId="{815FE36F-303A-448A-A8D9-05E6F6AB86DA}" type="pres">
      <dgm:prSet presAssocID="{A3105619-2A03-42CA-8D07-E10555B4FEC7}" presName="root2" presStyleCnt="0"/>
      <dgm:spPr/>
    </dgm:pt>
    <dgm:pt modelId="{D8B62E44-B23C-4FFF-848F-2860CF41CF3A}" type="pres">
      <dgm:prSet presAssocID="{A3105619-2A03-42CA-8D07-E10555B4FEC7}" presName="LevelTwoTextNode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6CDA654-69E7-47E0-91B5-B5E218C3510E}" type="pres">
      <dgm:prSet presAssocID="{A3105619-2A03-42CA-8D07-E10555B4FEC7}" presName="level3hierChild" presStyleCnt="0"/>
      <dgm:spPr/>
    </dgm:pt>
    <dgm:pt modelId="{4F80FBFC-5A09-4CD4-94B4-AB010857B28D}" type="pres">
      <dgm:prSet presAssocID="{8EAF05BC-EB23-44E0-B42A-7DE902710D80}" presName="conn2-1" presStyleLbl="parChTrans1D2" presStyleIdx="4" presStyleCnt="6"/>
      <dgm:spPr/>
      <dgm:t>
        <a:bodyPr/>
        <a:lstStyle/>
        <a:p>
          <a:endParaRPr lang="ru-RU"/>
        </a:p>
      </dgm:t>
    </dgm:pt>
    <dgm:pt modelId="{D5ABF4C0-A91E-4F56-BC3E-D29D39B8C06F}" type="pres">
      <dgm:prSet presAssocID="{8EAF05BC-EB23-44E0-B42A-7DE902710D80}" presName="connTx" presStyleLbl="parChTrans1D2" presStyleIdx="4" presStyleCnt="6"/>
      <dgm:spPr/>
      <dgm:t>
        <a:bodyPr/>
        <a:lstStyle/>
        <a:p>
          <a:endParaRPr lang="ru-RU"/>
        </a:p>
      </dgm:t>
    </dgm:pt>
    <dgm:pt modelId="{E8EE5EA9-6370-4E39-A8CA-E4351EB07759}" type="pres">
      <dgm:prSet presAssocID="{D6F2A509-3C64-45FE-845D-1DE53A5B4DDE}" presName="root2" presStyleCnt="0"/>
      <dgm:spPr/>
    </dgm:pt>
    <dgm:pt modelId="{4F45C57D-B6AC-4157-BEA4-C24F0714A333}" type="pres">
      <dgm:prSet presAssocID="{D6F2A509-3C64-45FE-845D-1DE53A5B4DDE}" presName="LevelTwoTextNode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03F3A6-69EF-46D2-9380-116148C46877}" type="pres">
      <dgm:prSet presAssocID="{D6F2A509-3C64-45FE-845D-1DE53A5B4DDE}" presName="level3hierChild" presStyleCnt="0"/>
      <dgm:spPr/>
    </dgm:pt>
    <dgm:pt modelId="{4F106276-944E-4881-9D6F-6200DE0A8325}" type="pres">
      <dgm:prSet presAssocID="{73B2572F-6AE6-47F8-BFD3-4C5E9B7747A7}" presName="conn2-1" presStyleLbl="parChTrans1D2" presStyleIdx="5" presStyleCnt="6"/>
      <dgm:spPr/>
      <dgm:t>
        <a:bodyPr/>
        <a:lstStyle/>
        <a:p>
          <a:endParaRPr lang="ru-RU"/>
        </a:p>
      </dgm:t>
    </dgm:pt>
    <dgm:pt modelId="{58F52DE3-489A-4940-A009-E0BC7B987EDE}" type="pres">
      <dgm:prSet presAssocID="{73B2572F-6AE6-47F8-BFD3-4C5E9B7747A7}" presName="connTx" presStyleLbl="parChTrans1D2" presStyleIdx="5" presStyleCnt="6"/>
      <dgm:spPr/>
      <dgm:t>
        <a:bodyPr/>
        <a:lstStyle/>
        <a:p>
          <a:endParaRPr lang="ru-RU"/>
        </a:p>
      </dgm:t>
    </dgm:pt>
    <dgm:pt modelId="{6C7DFD37-D024-4F98-BFE8-363862F455D7}" type="pres">
      <dgm:prSet presAssocID="{9A6B8ED5-983C-4D87-B8E3-C9795CA3497D}" presName="root2" presStyleCnt="0"/>
      <dgm:spPr/>
    </dgm:pt>
    <dgm:pt modelId="{F798D69D-57F7-4E8A-9F47-A29E0BB7EC8F}" type="pres">
      <dgm:prSet presAssocID="{9A6B8ED5-983C-4D87-B8E3-C9795CA3497D}" presName="LevelTwoTextNode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2B26EC-F961-40CD-B8EF-2AB711BDE91A}" type="pres">
      <dgm:prSet presAssocID="{9A6B8ED5-983C-4D87-B8E3-C9795CA3497D}" presName="level3hierChild" presStyleCnt="0"/>
      <dgm:spPr/>
    </dgm:pt>
  </dgm:ptLst>
  <dgm:cxnLst>
    <dgm:cxn modelId="{4C3C2798-51C0-454B-A55A-71F9EBB62D8D}" srcId="{FF932B52-1A8F-4DEF-8241-379B6EA012B3}" destId="{D6F2A509-3C64-45FE-845D-1DE53A5B4DDE}" srcOrd="4" destOrd="0" parTransId="{8EAF05BC-EB23-44E0-B42A-7DE902710D80}" sibTransId="{6EB9F491-D070-4C38-BB25-87FBC6570D4D}"/>
    <dgm:cxn modelId="{F0038F74-44EF-429F-AED8-4503BFF2D588}" type="presOf" srcId="{5E89D47A-6298-4AAE-8E85-C0B7BF08BE66}" destId="{38F8FD8B-E8E7-4AD7-ADA2-96FB1D893663}" srcOrd="0" destOrd="0" presId="urn:microsoft.com/office/officeart/2008/layout/HorizontalMultiLevelHierarchy"/>
    <dgm:cxn modelId="{C65BACA2-D7C3-4941-911E-8B87133F80D7}" type="presOf" srcId="{54B995EA-878F-4F87-99A0-46027C671467}" destId="{0DF3470F-3754-49B2-85D1-EEBB455F6ED2}" srcOrd="0" destOrd="0" presId="urn:microsoft.com/office/officeart/2008/layout/HorizontalMultiLevelHierarchy"/>
    <dgm:cxn modelId="{C77ADE83-2895-4C6F-8098-C59C21719079}" srcId="{FF932B52-1A8F-4DEF-8241-379B6EA012B3}" destId="{9A6B8ED5-983C-4D87-B8E3-C9795CA3497D}" srcOrd="5" destOrd="0" parTransId="{73B2572F-6AE6-47F8-BFD3-4C5E9B7747A7}" sibTransId="{A27DEAB8-40B5-448B-B4F9-901730C86842}"/>
    <dgm:cxn modelId="{4F54D826-5777-460C-BD8B-64BA4FDF1EFD}" srcId="{FF932B52-1A8F-4DEF-8241-379B6EA012B3}" destId="{FF0CA97F-F8E9-4A0E-939B-5DC33D42BCFB}" srcOrd="1" destOrd="0" parTransId="{5E89D47A-6298-4AAE-8E85-C0B7BF08BE66}" sibTransId="{14702257-1ADA-45BD-A80F-606925FA1FC7}"/>
    <dgm:cxn modelId="{6B4DE606-9454-4084-AD52-0834606DDAA6}" type="presOf" srcId="{A3105619-2A03-42CA-8D07-E10555B4FEC7}" destId="{D8B62E44-B23C-4FFF-848F-2860CF41CF3A}" srcOrd="0" destOrd="0" presId="urn:microsoft.com/office/officeart/2008/layout/HorizontalMultiLevelHierarchy"/>
    <dgm:cxn modelId="{E5B80ED8-7586-4096-A064-7203B956B831}" type="presOf" srcId="{5E89D47A-6298-4AAE-8E85-C0B7BF08BE66}" destId="{AB983F7D-B862-4B4F-B8BA-5C3306C44C39}" srcOrd="1" destOrd="0" presId="urn:microsoft.com/office/officeart/2008/layout/HorizontalMultiLevelHierarchy"/>
    <dgm:cxn modelId="{33D7AF40-E028-4D02-9706-C740C3A6F52A}" srcId="{148080FA-A274-4515-8822-A8028F56140B}" destId="{FF932B52-1A8F-4DEF-8241-379B6EA012B3}" srcOrd="0" destOrd="0" parTransId="{3BCD03DE-9EC9-4CD5-9CCD-3DFCF6767289}" sibTransId="{F299D4D2-FFBD-4232-8B2E-7B89565B2A4B}"/>
    <dgm:cxn modelId="{8520BB39-3567-4B26-9FC5-A894CD98E0C8}" type="presOf" srcId="{D68806D6-B212-41AA-88FC-624CEF45FCE4}" destId="{1C63485E-5A4E-45A8-815E-972DD4DF3536}" srcOrd="0" destOrd="0" presId="urn:microsoft.com/office/officeart/2008/layout/HorizontalMultiLevelHierarchy"/>
    <dgm:cxn modelId="{CDB1E6CB-AF05-42AF-B1F3-DD42E335BEB9}" type="presOf" srcId="{FF932B52-1A8F-4DEF-8241-379B6EA012B3}" destId="{A8DB5111-1F2A-4DCA-9D4D-A8C4203A502F}" srcOrd="0" destOrd="0" presId="urn:microsoft.com/office/officeart/2008/layout/HorizontalMultiLevelHierarchy"/>
    <dgm:cxn modelId="{66C260E3-0E19-4C4E-994E-094FFE80FC7A}" type="presOf" srcId="{D5F942AE-EEA2-4827-91DE-1066F199EBC7}" destId="{D9E6E6CE-D9FE-4CCE-B213-F6C7980B5793}" srcOrd="1" destOrd="0" presId="urn:microsoft.com/office/officeart/2008/layout/HorizontalMultiLevelHierarchy"/>
    <dgm:cxn modelId="{039CA4D4-893D-4256-B245-008745F29EFE}" type="presOf" srcId="{E2817AC9-FC1B-444C-970B-DF5FA127E4E9}" destId="{F4C3B9ED-7E0B-40CE-B0D2-6BEBF7589E3F}" srcOrd="0" destOrd="0" presId="urn:microsoft.com/office/officeart/2008/layout/HorizontalMultiLevelHierarchy"/>
    <dgm:cxn modelId="{A6807545-95DE-4E80-8309-F43611D805C4}" srcId="{FF932B52-1A8F-4DEF-8241-379B6EA012B3}" destId="{E2817AC9-FC1B-444C-970B-DF5FA127E4E9}" srcOrd="2" destOrd="0" parTransId="{D68806D6-B212-41AA-88FC-624CEF45FCE4}" sibTransId="{44900328-3333-4394-9E6B-5BD9C38D02E2}"/>
    <dgm:cxn modelId="{D9F0887E-0349-4C33-AF9A-75B6CF813396}" type="presOf" srcId="{9A6B8ED5-983C-4D87-B8E3-C9795CA3497D}" destId="{F798D69D-57F7-4E8A-9F47-A29E0BB7EC8F}" srcOrd="0" destOrd="0" presId="urn:microsoft.com/office/officeart/2008/layout/HorizontalMultiLevelHierarchy"/>
    <dgm:cxn modelId="{D3B40072-F2D7-400A-A2CB-B63920E24F18}" type="presOf" srcId="{148080FA-A274-4515-8822-A8028F56140B}" destId="{27426630-4E85-4A56-BFEE-CDAB0D09E7BD}" srcOrd="0" destOrd="0" presId="urn:microsoft.com/office/officeart/2008/layout/HorizontalMultiLevelHierarchy"/>
    <dgm:cxn modelId="{B24E1AC2-44EE-4BC3-A0B8-A50AA32AE02E}" type="presOf" srcId="{DD940885-CEE6-4900-B7F4-4DE7280770E3}" destId="{00281E55-BE69-43C5-AFCF-73C4FEF6C72F}" srcOrd="1" destOrd="0" presId="urn:microsoft.com/office/officeart/2008/layout/HorizontalMultiLevelHierarchy"/>
    <dgm:cxn modelId="{BED3EDF3-3329-43BF-B513-1FFDC6121D5D}" type="presOf" srcId="{8EAF05BC-EB23-44E0-B42A-7DE902710D80}" destId="{D5ABF4C0-A91E-4F56-BC3E-D29D39B8C06F}" srcOrd="1" destOrd="0" presId="urn:microsoft.com/office/officeart/2008/layout/HorizontalMultiLevelHierarchy"/>
    <dgm:cxn modelId="{FBF00CC9-3C5B-4A1E-ACAD-99896CEC18C7}" type="presOf" srcId="{FF0CA97F-F8E9-4A0E-939B-5DC33D42BCFB}" destId="{9D806BC9-D125-4D60-944B-4900BB9ADC37}" srcOrd="0" destOrd="0" presId="urn:microsoft.com/office/officeart/2008/layout/HorizontalMultiLevelHierarchy"/>
    <dgm:cxn modelId="{2926D81F-A714-4DFE-9F57-2D7C6D3C1557}" type="presOf" srcId="{D68806D6-B212-41AA-88FC-624CEF45FCE4}" destId="{497396DF-F83B-458C-BE83-5A2D9B19FC36}" srcOrd="1" destOrd="0" presId="urn:microsoft.com/office/officeart/2008/layout/HorizontalMultiLevelHierarchy"/>
    <dgm:cxn modelId="{BC006D90-0007-44C3-945E-A530566CE962}" srcId="{FF932B52-1A8F-4DEF-8241-379B6EA012B3}" destId="{A3105619-2A03-42CA-8D07-E10555B4FEC7}" srcOrd="3" destOrd="0" parTransId="{DD940885-CEE6-4900-B7F4-4DE7280770E3}" sibTransId="{AA369422-3B51-4413-86AA-9F6C68C45660}"/>
    <dgm:cxn modelId="{9B863D5E-BFD4-4A70-84C8-16B1CBD65CF0}" srcId="{FF932B52-1A8F-4DEF-8241-379B6EA012B3}" destId="{54B995EA-878F-4F87-99A0-46027C671467}" srcOrd="0" destOrd="0" parTransId="{D5F942AE-EEA2-4827-91DE-1066F199EBC7}" sibTransId="{19F9494A-6944-4C2A-95CC-4D9694C98CB6}"/>
    <dgm:cxn modelId="{480F3740-25C4-495E-9870-369FC5B61E8E}" type="presOf" srcId="{D5F942AE-EEA2-4827-91DE-1066F199EBC7}" destId="{13F6C23C-CC40-44B6-956D-A9F9C2C145CD}" srcOrd="0" destOrd="0" presId="urn:microsoft.com/office/officeart/2008/layout/HorizontalMultiLevelHierarchy"/>
    <dgm:cxn modelId="{7012CC1F-B872-4690-B8DC-95684879E28D}" type="presOf" srcId="{8EAF05BC-EB23-44E0-B42A-7DE902710D80}" destId="{4F80FBFC-5A09-4CD4-94B4-AB010857B28D}" srcOrd="0" destOrd="0" presId="urn:microsoft.com/office/officeart/2008/layout/HorizontalMultiLevelHierarchy"/>
    <dgm:cxn modelId="{35481564-70F1-4C66-9C82-561373B078C7}" type="presOf" srcId="{D6F2A509-3C64-45FE-845D-1DE53A5B4DDE}" destId="{4F45C57D-B6AC-4157-BEA4-C24F0714A333}" srcOrd="0" destOrd="0" presId="urn:microsoft.com/office/officeart/2008/layout/HorizontalMultiLevelHierarchy"/>
    <dgm:cxn modelId="{36A65F09-6EAA-445B-9DF9-B2334E53CF7E}" type="presOf" srcId="{73B2572F-6AE6-47F8-BFD3-4C5E9B7747A7}" destId="{58F52DE3-489A-4940-A009-E0BC7B987EDE}" srcOrd="1" destOrd="0" presId="urn:microsoft.com/office/officeart/2008/layout/HorizontalMultiLevelHierarchy"/>
    <dgm:cxn modelId="{958E65AD-BFCB-4E72-97B8-1BD39B03525B}" type="presOf" srcId="{DD940885-CEE6-4900-B7F4-4DE7280770E3}" destId="{4470EEEA-E587-436C-81DF-95E1F358BD0D}" srcOrd="0" destOrd="0" presId="urn:microsoft.com/office/officeart/2008/layout/HorizontalMultiLevelHierarchy"/>
    <dgm:cxn modelId="{058A62D5-6E9C-47B0-A352-5EE3B89ED655}" type="presOf" srcId="{73B2572F-6AE6-47F8-BFD3-4C5E9B7747A7}" destId="{4F106276-944E-4881-9D6F-6200DE0A8325}" srcOrd="0" destOrd="0" presId="urn:microsoft.com/office/officeart/2008/layout/HorizontalMultiLevelHierarchy"/>
    <dgm:cxn modelId="{4144061F-D42E-4E6F-ADAE-C3C07F3E6F3D}" type="presParOf" srcId="{27426630-4E85-4A56-BFEE-CDAB0D09E7BD}" destId="{D0A58B9C-F6FC-4EB5-B54D-AB6D036D5C3C}" srcOrd="0" destOrd="0" presId="urn:microsoft.com/office/officeart/2008/layout/HorizontalMultiLevelHierarchy"/>
    <dgm:cxn modelId="{B171CA5E-B2BF-40C2-83A6-9E8AA31945EF}" type="presParOf" srcId="{D0A58B9C-F6FC-4EB5-B54D-AB6D036D5C3C}" destId="{A8DB5111-1F2A-4DCA-9D4D-A8C4203A502F}" srcOrd="0" destOrd="0" presId="urn:microsoft.com/office/officeart/2008/layout/HorizontalMultiLevelHierarchy"/>
    <dgm:cxn modelId="{5B21375D-DA0F-4174-B1C9-883BFC139FFD}" type="presParOf" srcId="{D0A58B9C-F6FC-4EB5-B54D-AB6D036D5C3C}" destId="{E6452014-B618-425B-A57B-21272B744EFC}" srcOrd="1" destOrd="0" presId="urn:microsoft.com/office/officeart/2008/layout/HorizontalMultiLevelHierarchy"/>
    <dgm:cxn modelId="{A9249F78-F008-42AE-9ED8-293418F7AF39}" type="presParOf" srcId="{E6452014-B618-425B-A57B-21272B744EFC}" destId="{13F6C23C-CC40-44B6-956D-A9F9C2C145CD}" srcOrd="0" destOrd="0" presId="urn:microsoft.com/office/officeart/2008/layout/HorizontalMultiLevelHierarchy"/>
    <dgm:cxn modelId="{E71FCC23-EBD0-4B2A-9B86-30CECB4D1229}" type="presParOf" srcId="{13F6C23C-CC40-44B6-956D-A9F9C2C145CD}" destId="{D9E6E6CE-D9FE-4CCE-B213-F6C7980B5793}" srcOrd="0" destOrd="0" presId="urn:microsoft.com/office/officeart/2008/layout/HorizontalMultiLevelHierarchy"/>
    <dgm:cxn modelId="{31389AEF-667F-4F64-8A67-7F6058BC8C9D}" type="presParOf" srcId="{E6452014-B618-425B-A57B-21272B744EFC}" destId="{A2DD65B3-8B1A-48D5-A612-4DE8AC57A30A}" srcOrd="1" destOrd="0" presId="urn:microsoft.com/office/officeart/2008/layout/HorizontalMultiLevelHierarchy"/>
    <dgm:cxn modelId="{3E904DF7-E0D3-4FAA-AAB6-AAC53FBD3BE7}" type="presParOf" srcId="{A2DD65B3-8B1A-48D5-A612-4DE8AC57A30A}" destId="{0DF3470F-3754-49B2-85D1-EEBB455F6ED2}" srcOrd="0" destOrd="0" presId="urn:microsoft.com/office/officeart/2008/layout/HorizontalMultiLevelHierarchy"/>
    <dgm:cxn modelId="{A31D6338-E377-4AE7-994E-5EA982FC4ED3}" type="presParOf" srcId="{A2DD65B3-8B1A-48D5-A612-4DE8AC57A30A}" destId="{8D6ACA54-D28A-43F6-9CCE-8A13B16FD7C5}" srcOrd="1" destOrd="0" presId="urn:microsoft.com/office/officeart/2008/layout/HorizontalMultiLevelHierarchy"/>
    <dgm:cxn modelId="{D4EE5877-9698-4F29-BB52-1EF09E8F6C54}" type="presParOf" srcId="{E6452014-B618-425B-A57B-21272B744EFC}" destId="{38F8FD8B-E8E7-4AD7-ADA2-96FB1D893663}" srcOrd="2" destOrd="0" presId="urn:microsoft.com/office/officeart/2008/layout/HorizontalMultiLevelHierarchy"/>
    <dgm:cxn modelId="{2C7898BE-1C60-4B17-A154-BC7D2FE5B846}" type="presParOf" srcId="{38F8FD8B-E8E7-4AD7-ADA2-96FB1D893663}" destId="{AB983F7D-B862-4B4F-B8BA-5C3306C44C39}" srcOrd="0" destOrd="0" presId="urn:microsoft.com/office/officeart/2008/layout/HorizontalMultiLevelHierarchy"/>
    <dgm:cxn modelId="{CC394C17-BBCE-409D-A6D6-D638FFC11420}" type="presParOf" srcId="{E6452014-B618-425B-A57B-21272B744EFC}" destId="{DF3A12EF-8016-428B-9999-6495E7BD5D70}" srcOrd="3" destOrd="0" presId="urn:microsoft.com/office/officeart/2008/layout/HorizontalMultiLevelHierarchy"/>
    <dgm:cxn modelId="{6C94A1EF-7647-4A1B-BC31-B46261F874D0}" type="presParOf" srcId="{DF3A12EF-8016-428B-9999-6495E7BD5D70}" destId="{9D806BC9-D125-4D60-944B-4900BB9ADC37}" srcOrd="0" destOrd="0" presId="urn:microsoft.com/office/officeart/2008/layout/HorizontalMultiLevelHierarchy"/>
    <dgm:cxn modelId="{BD8EC507-2865-4F3A-89E7-42BE4C5010B3}" type="presParOf" srcId="{DF3A12EF-8016-428B-9999-6495E7BD5D70}" destId="{46E9F20A-B8CB-4FD3-A399-C1BADA3B7F36}" srcOrd="1" destOrd="0" presId="urn:microsoft.com/office/officeart/2008/layout/HorizontalMultiLevelHierarchy"/>
    <dgm:cxn modelId="{39FA28D5-A760-46CE-91AC-5CB470A84BE6}" type="presParOf" srcId="{E6452014-B618-425B-A57B-21272B744EFC}" destId="{1C63485E-5A4E-45A8-815E-972DD4DF3536}" srcOrd="4" destOrd="0" presId="urn:microsoft.com/office/officeart/2008/layout/HorizontalMultiLevelHierarchy"/>
    <dgm:cxn modelId="{CBA75B50-7F19-46AC-9AA1-DB88972C6ADB}" type="presParOf" srcId="{1C63485E-5A4E-45A8-815E-972DD4DF3536}" destId="{497396DF-F83B-458C-BE83-5A2D9B19FC36}" srcOrd="0" destOrd="0" presId="urn:microsoft.com/office/officeart/2008/layout/HorizontalMultiLevelHierarchy"/>
    <dgm:cxn modelId="{C08FEDF1-1FB5-4571-B349-FF62645E1470}" type="presParOf" srcId="{E6452014-B618-425B-A57B-21272B744EFC}" destId="{4D29C2C6-F5C0-4290-92AC-094108DFEFC2}" srcOrd="5" destOrd="0" presId="urn:microsoft.com/office/officeart/2008/layout/HorizontalMultiLevelHierarchy"/>
    <dgm:cxn modelId="{00B9ECDA-859F-4C3B-A15D-ABC5C9153B0D}" type="presParOf" srcId="{4D29C2C6-F5C0-4290-92AC-094108DFEFC2}" destId="{F4C3B9ED-7E0B-40CE-B0D2-6BEBF7589E3F}" srcOrd="0" destOrd="0" presId="urn:microsoft.com/office/officeart/2008/layout/HorizontalMultiLevelHierarchy"/>
    <dgm:cxn modelId="{E6AEB6EA-16FA-41C1-8EDE-F86AFDAC5ED6}" type="presParOf" srcId="{4D29C2C6-F5C0-4290-92AC-094108DFEFC2}" destId="{D5B42020-D6D6-41ED-9AC1-DE853D7E3424}" srcOrd="1" destOrd="0" presId="urn:microsoft.com/office/officeart/2008/layout/HorizontalMultiLevelHierarchy"/>
    <dgm:cxn modelId="{31D307BC-49EC-4C5A-8F89-714771A901B5}" type="presParOf" srcId="{E6452014-B618-425B-A57B-21272B744EFC}" destId="{4470EEEA-E587-436C-81DF-95E1F358BD0D}" srcOrd="6" destOrd="0" presId="urn:microsoft.com/office/officeart/2008/layout/HorizontalMultiLevelHierarchy"/>
    <dgm:cxn modelId="{611440F5-7C79-4833-A410-BE0288DFCB9E}" type="presParOf" srcId="{4470EEEA-E587-436C-81DF-95E1F358BD0D}" destId="{00281E55-BE69-43C5-AFCF-73C4FEF6C72F}" srcOrd="0" destOrd="0" presId="urn:microsoft.com/office/officeart/2008/layout/HorizontalMultiLevelHierarchy"/>
    <dgm:cxn modelId="{B730B099-5E57-4D46-8DE0-EAAA7D092934}" type="presParOf" srcId="{E6452014-B618-425B-A57B-21272B744EFC}" destId="{815FE36F-303A-448A-A8D9-05E6F6AB86DA}" srcOrd="7" destOrd="0" presId="urn:microsoft.com/office/officeart/2008/layout/HorizontalMultiLevelHierarchy"/>
    <dgm:cxn modelId="{9CE5066E-FC26-4216-9F1B-6B0E8905A218}" type="presParOf" srcId="{815FE36F-303A-448A-A8D9-05E6F6AB86DA}" destId="{D8B62E44-B23C-4FFF-848F-2860CF41CF3A}" srcOrd="0" destOrd="0" presId="urn:microsoft.com/office/officeart/2008/layout/HorizontalMultiLevelHierarchy"/>
    <dgm:cxn modelId="{BA8F2CEB-80DB-48C5-8565-2BE31AC7470A}" type="presParOf" srcId="{815FE36F-303A-448A-A8D9-05E6F6AB86DA}" destId="{46CDA654-69E7-47E0-91B5-B5E218C3510E}" srcOrd="1" destOrd="0" presId="urn:microsoft.com/office/officeart/2008/layout/HorizontalMultiLevelHierarchy"/>
    <dgm:cxn modelId="{C1260F58-3E5F-46D2-8DCE-C6A4A94538C0}" type="presParOf" srcId="{E6452014-B618-425B-A57B-21272B744EFC}" destId="{4F80FBFC-5A09-4CD4-94B4-AB010857B28D}" srcOrd="8" destOrd="0" presId="urn:microsoft.com/office/officeart/2008/layout/HorizontalMultiLevelHierarchy"/>
    <dgm:cxn modelId="{A9AA80B6-AB71-4C85-8A55-89EF79D493EF}" type="presParOf" srcId="{4F80FBFC-5A09-4CD4-94B4-AB010857B28D}" destId="{D5ABF4C0-A91E-4F56-BC3E-D29D39B8C06F}" srcOrd="0" destOrd="0" presId="urn:microsoft.com/office/officeart/2008/layout/HorizontalMultiLevelHierarchy"/>
    <dgm:cxn modelId="{BAC769A9-C684-4545-B846-49E7A3339093}" type="presParOf" srcId="{E6452014-B618-425B-A57B-21272B744EFC}" destId="{E8EE5EA9-6370-4E39-A8CA-E4351EB07759}" srcOrd="9" destOrd="0" presId="urn:microsoft.com/office/officeart/2008/layout/HorizontalMultiLevelHierarchy"/>
    <dgm:cxn modelId="{D689D1AB-D8D3-4B69-BDC9-F11DBEC3B155}" type="presParOf" srcId="{E8EE5EA9-6370-4E39-A8CA-E4351EB07759}" destId="{4F45C57D-B6AC-4157-BEA4-C24F0714A333}" srcOrd="0" destOrd="0" presId="urn:microsoft.com/office/officeart/2008/layout/HorizontalMultiLevelHierarchy"/>
    <dgm:cxn modelId="{32AFD620-0235-49C2-B384-8F744347F929}" type="presParOf" srcId="{E8EE5EA9-6370-4E39-A8CA-E4351EB07759}" destId="{1103F3A6-69EF-46D2-9380-116148C46877}" srcOrd="1" destOrd="0" presId="urn:microsoft.com/office/officeart/2008/layout/HorizontalMultiLevelHierarchy"/>
    <dgm:cxn modelId="{2C261C47-E77E-4801-95DB-FAA2A4552B48}" type="presParOf" srcId="{E6452014-B618-425B-A57B-21272B744EFC}" destId="{4F106276-944E-4881-9D6F-6200DE0A8325}" srcOrd="10" destOrd="0" presId="urn:microsoft.com/office/officeart/2008/layout/HorizontalMultiLevelHierarchy"/>
    <dgm:cxn modelId="{58CBA980-5395-46FA-8CAE-28E6369E6E66}" type="presParOf" srcId="{4F106276-944E-4881-9D6F-6200DE0A8325}" destId="{58F52DE3-489A-4940-A009-E0BC7B987EDE}" srcOrd="0" destOrd="0" presId="urn:microsoft.com/office/officeart/2008/layout/HorizontalMultiLevelHierarchy"/>
    <dgm:cxn modelId="{11665ABB-E2DD-4AC5-B4EC-222DC5541C8F}" type="presParOf" srcId="{E6452014-B618-425B-A57B-21272B744EFC}" destId="{6C7DFD37-D024-4F98-BFE8-363862F455D7}" srcOrd="11" destOrd="0" presId="urn:microsoft.com/office/officeart/2008/layout/HorizontalMultiLevelHierarchy"/>
    <dgm:cxn modelId="{89503EB9-942E-4C05-908B-4257AA67200A}" type="presParOf" srcId="{6C7DFD37-D024-4F98-BFE8-363862F455D7}" destId="{F798D69D-57F7-4E8A-9F47-A29E0BB7EC8F}" srcOrd="0" destOrd="0" presId="urn:microsoft.com/office/officeart/2008/layout/HorizontalMultiLevelHierarchy"/>
    <dgm:cxn modelId="{E31885F4-D07F-4A56-8E91-6228ED7D6D8C}" type="presParOf" srcId="{6C7DFD37-D024-4F98-BFE8-363862F455D7}" destId="{FA2B26EC-F961-40CD-B8EF-2AB711BDE91A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B5DAEBF-D322-4F89-AE20-9384E0915BE6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7CCB81F-F3FC-4348-AA9B-909373E4D44E}">
      <dgm:prSet phldrT="[Текст]"/>
      <dgm:spPr/>
      <dgm:t>
        <a:bodyPr/>
        <a:lstStyle/>
        <a:p>
          <a:r>
            <a:rPr lang="ru-RU" dirty="0" smtClean="0"/>
            <a:t>Затраты</a:t>
          </a:r>
          <a:endParaRPr lang="ru-RU" dirty="0"/>
        </a:p>
      </dgm:t>
    </dgm:pt>
    <dgm:pt modelId="{D40A39FB-EE54-4776-BB12-4C664A6FA52B}" type="parTrans" cxnId="{1FDED680-F18B-4D3B-8E29-C0316BCBEE08}">
      <dgm:prSet/>
      <dgm:spPr/>
      <dgm:t>
        <a:bodyPr/>
        <a:lstStyle/>
        <a:p>
          <a:endParaRPr lang="ru-RU"/>
        </a:p>
      </dgm:t>
    </dgm:pt>
    <dgm:pt modelId="{A2E45098-E7D6-4CDF-A01B-52D278C859E2}" type="sibTrans" cxnId="{1FDED680-F18B-4D3B-8E29-C0316BCBEE08}">
      <dgm:prSet/>
      <dgm:spPr/>
      <dgm:t>
        <a:bodyPr/>
        <a:lstStyle/>
        <a:p>
          <a:endParaRPr lang="ru-RU"/>
        </a:p>
      </dgm:t>
    </dgm:pt>
    <dgm:pt modelId="{7A0F752D-651F-46CD-B1DD-4B18E205F66F}">
      <dgm:prSet phldrT="[Текст]"/>
      <dgm:spPr/>
      <dgm:t>
        <a:bodyPr/>
        <a:lstStyle/>
        <a:p>
          <a:r>
            <a:rPr lang="ru-RU" dirty="0" smtClean="0"/>
            <a:t>Минимизация товарного запаса</a:t>
          </a:r>
          <a:endParaRPr lang="ru-RU" dirty="0"/>
        </a:p>
      </dgm:t>
    </dgm:pt>
    <dgm:pt modelId="{1C51E860-CED4-4D09-9898-2AA51EA83731}" type="parTrans" cxnId="{B2F408F4-B3C7-4E77-9E95-647A4C76BBCB}">
      <dgm:prSet/>
      <dgm:spPr/>
      <dgm:t>
        <a:bodyPr/>
        <a:lstStyle/>
        <a:p>
          <a:endParaRPr lang="ru-RU"/>
        </a:p>
      </dgm:t>
    </dgm:pt>
    <dgm:pt modelId="{EE640981-6C81-4FB2-BEAC-4D8388277ABC}" type="sibTrans" cxnId="{B2F408F4-B3C7-4E77-9E95-647A4C76BBCB}">
      <dgm:prSet/>
      <dgm:spPr/>
      <dgm:t>
        <a:bodyPr/>
        <a:lstStyle/>
        <a:p>
          <a:endParaRPr lang="ru-RU"/>
        </a:p>
      </dgm:t>
    </dgm:pt>
    <dgm:pt modelId="{0791EA7A-BC26-43CB-A72A-CDDEA8BBD872}">
      <dgm:prSet phldrT="[Текст]"/>
      <dgm:spPr/>
      <dgm:t>
        <a:bodyPr/>
        <a:lstStyle/>
        <a:p>
          <a:r>
            <a:rPr lang="ru-RU" dirty="0" smtClean="0"/>
            <a:t>Привлечение новой покупательской аудитории</a:t>
          </a:r>
          <a:endParaRPr lang="ru-RU" dirty="0"/>
        </a:p>
      </dgm:t>
    </dgm:pt>
    <dgm:pt modelId="{58D8F3C3-9051-40CE-93BC-A923993EDF18}" type="parTrans" cxnId="{0B4AB503-56B1-466B-8ED9-3FC68D28071A}">
      <dgm:prSet/>
      <dgm:spPr/>
      <dgm:t>
        <a:bodyPr/>
        <a:lstStyle/>
        <a:p>
          <a:endParaRPr lang="ru-RU"/>
        </a:p>
      </dgm:t>
    </dgm:pt>
    <dgm:pt modelId="{B7A677B3-567E-4864-8481-1E63E81F4AD3}" type="sibTrans" cxnId="{0B4AB503-56B1-466B-8ED9-3FC68D28071A}">
      <dgm:prSet/>
      <dgm:spPr/>
      <dgm:t>
        <a:bodyPr/>
        <a:lstStyle/>
        <a:p>
          <a:endParaRPr lang="ru-RU"/>
        </a:p>
      </dgm:t>
    </dgm:pt>
    <dgm:pt modelId="{8462C564-2FA0-4564-98CC-2ECB50ADB6CF}">
      <dgm:prSet phldrT="[Текст]"/>
      <dgm:spPr/>
      <dgm:t>
        <a:bodyPr/>
        <a:lstStyle/>
        <a:p>
          <a:r>
            <a:rPr lang="ru-RU" dirty="0" smtClean="0"/>
            <a:t>Минимизация ежемесячных затрат</a:t>
          </a:r>
          <a:endParaRPr lang="ru-RU" dirty="0"/>
        </a:p>
      </dgm:t>
    </dgm:pt>
    <dgm:pt modelId="{7B4D7222-F766-4EC8-8FB2-93AA73921B40}" type="parTrans" cxnId="{FD17C1D2-15D3-4736-B9F5-032D78F228C7}">
      <dgm:prSet/>
      <dgm:spPr/>
      <dgm:t>
        <a:bodyPr/>
        <a:lstStyle/>
        <a:p>
          <a:endParaRPr lang="ru-RU"/>
        </a:p>
      </dgm:t>
    </dgm:pt>
    <dgm:pt modelId="{D8B4CDDD-11B8-42A0-8FA3-1973874EE029}" type="sibTrans" cxnId="{FD17C1D2-15D3-4736-B9F5-032D78F228C7}">
      <dgm:prSet/>
      <dgm:spPr/>
      <dgm:t>
        <a:bodyPr/>
        <a:lstStyle/>
        <a:p>
          <a:endParaRPr lang="ru-RU"/>
        </a:p>
      </dgm:t>
    </dgm:pt>
    <dgm:pt modelId="{11C7BD91-0381-4113-B129-1B69DF0B6A3C}">
      <dgm:prSet phldrT="[Текст]"/>
      <dgm:spPr/>
      <dgm:t>
        <a:bodyPr/>
        <a:lstStyle/>
        <a:p>
          <a:r>
            <a:rPr lang="ru-RU" dirty="0" smtClean="0"/>
            <a:t>Выгода</a:t>
          </a:r>
          <a:endParaRPr lang="ru-RU" dirty="0"/>
        </a:p>
      </dgm:t>
    </dgm:pt>
    <dgm:pt modelId="{10F016C1-7363-4F32-A1B6-BB75F854B884}" type="parTrans" cxnId="{D7CAD703-2D44-4C12-AE5D-82EF5B8C7C10}">
      <dgm:prSet/>
      <dgm:spPr/>
      <dgm:t>
        <a:bodyPr/>
        <a:lstStyle/>
        <a:p>
          <a:endParaRPr lang="ru-RU"/>
        </a:p>
      </dgm:t>
    </dgm:pt>
    <dgm:pt modelId="{C4C76B48-801A-47E5-B57C-5FB902948995}" type="sibTrans" cxnId="{D7CAD703-2D44-4C12-AE5D-82EF5B8C7C10}">
      <dgm:prSet/>
      <dgm:spPr/>
      <dgm:t>
        <a:bodyPr/>
        <a:lstStyle/>
        <a:p>
          <a:endParaRPr lang="ru-RU"/>
        </a:p>
      </dgm:t>
    </dgm:pt>
    <dgm:pt modelId="{5535FC6F-3C7D-4D62-95BB-B9E86317DD96}">
      <dgm:prSet phldrT="[Текст]" custT="1"/>
      <dgm:spPr/>
      <dgm:t>
        <a:bodyPr/>
        <a:lstStyle/>
        <a:p>
          <a:r>
            <a:rPr lang="ru-RU" sz="1200" baseline="0" dirty="0" smtClean="0"/>
            <a:t>Создание сайта</a:t>
          </a:r>
        </a:p>
      </dgm:t>
    </dgm:pt>
    <dgm:pt modelId="{D40F41C3-4DD4-4DFA-845A-714BB2FD7382}" type="parTrans" cxnId="{F6A3BF72-4479-4C87-9E1E-17E2D0169918}">
      <dgm:prSet/>
      <dgm:spPr/>
      <dgm:t>
        <a:bodyPr/>
        <a:lstStyle/>
        <a:p>
          <a:endParaRPr lang="ru-RU"/>
        </a:p>
      </dgm:t>
    </dgm:pt>
    <dgm:pt modelId="{7820CE53-458B-4BDC-B2EC-FB007E7D8C11}" type="sibTrans" cxnId="{F6A3BF72-4479-4C87-9E1E-17E2D0169918}">
      <dgm:prSet/>
      <dgm:spPr/>
      <dgm:t>
        <a:bodyPr/>
        <a:lstStyle/>
        <a:p>
          <a:endParaRPr lang="ru-RU"/>
        </a:p>
      </dgm:t>
    </dgm:pt>
    <dgm:pt modelId="{A8FAD142-DF5A-409F-92F1-1FB48982116C}">
      <dgm:prSet phldrT="[Текст]" custT="1"/>
      <dgm:spPr/>
      <dgm:t>
        <a:bodyPr/>
        <a:lstStyle/>
        <a:p>
          <a:r>
            <a:rPr lang="ru-RU" sz="1200" baseline="0" dirty="0" smtClean="0"/>
            <a:t>Семантическое</a:t>
          </a:r>
          <a:r>
            <a:rPr lang="ru-RU" sz="1200" dirty="0" smtClean="0"/>
            <a:t> ядро</a:t>
          </a:r>
        </a:p>
      </dgm:t>
    </dgm:pt>
    <dgm:pt modelId="{33180606-E418-4026-BDA9-BCB5A0D8D08B}" type="parTrans" cxnId="{B1B539F9-B808-4A75-B8D9-D486AF679C73}">
      <dgm:prSet/>
      <dgm:spPr/>
      <dgm:t>
        <a:bodyPr/>
        <a:lstStyle/>
        <a:p>
          <a:endParaRPr lang="ru-RU"/>
        </a:p>
      </dgm:t>
    </dgm:pt>
    <dgm:pt modelId="{E712E94D-6EA1-481F-AA73-BA98A174477F}" type="sibTrans" cxnId="{B1B539F9-B808-4A75-B8D9-D486AF679C73}">
      <dgm:prSet/>
      <dgm:spPr/>
      <dgm:t>
        <a:bodyPr/>
        <a:lstStyle/>
        <a:p>
          <a:endParaRPr lang="ru-RU"/>
        </a:p>
      </dgm:t>
    </dgm:pt>
    <dgm:pt modelId="{4A8DEC09-F29E-46AD-98C7-CC846D7F3D7C}">
      <dgm:prSet phldrT="[Текст]" custT="1"/>
      <dgm:spPr/>
      <dgm:t>
        <a:bodyPr/>
        <a:lstStyle/>
        <a:p>
          <a:r>
            <a:rPr lang="ru-RU" sz="1200" dirty="0" smtClean="0"/>
            <a:t>Оплата домена</a:t>
          </a:r>
        </a:p>
      </dgm:t>
    </dgm:pt>
    <dgm:pt modelId="{5168BAAB-D688-47D9-9DA4-E71494925456}" type="parTrans" cxnId="{E91E4747-667E-44AF-88CC-191B59DB7D1F}">
      <dgm:prSet/>
      <dgm:spPr/>
      <dgm:t>
        <a:bodyPr/>
        <a:lstStyle/>
        <a:p>
          <a:endParaRPr lang="ru-RU"/>
        </a:p>
      </dgm:t>
    </dgm:pt>
    <dgm:pt modelId="{C66C3640-CD16-4F70-97D1-FC3A4DB302F9}" type="sibTrans" cxnId="{E91E4747-667E-44AF-88CC-191B59DB7D1F}">
      <dgm:prSet/>
      <dgm:spPr/>
      <dgm:t>
        <a:bodyPr/>
        <a:lstStyle/>
        <a:p>
          <a:endParaRPr lang="ru-RU"/>
        </a:p>
      </dgm:t>
    </dgm:pt>
    <dgm:pt modelId="{402A1563-F9E2-4D82-90B5-F651944FC1EC}">
      <dgm:prSet phldrT="[Текст]"/>
      <dgm:spPr/>
      <dgm:t>
        <a:bodyPr/>
        <a:lstStyle/>
        <a:p>
          <a:r>
            <a:rPr lang="ru-RU" dirty="0" smtClean="0"/>
            <a:t>Привлечение только целевой аудитории</a:t>
          </a:r>
          <a:endParaRPr lang="ru-RU" dirty="0"/>
        </a:p>
      </dgm:t>
    </dgm:pt>
    <dgm:pt modelId="{B6DE2E0B-C85D-492B-975D-403E57FE2812}" type="parTrans" cxnId="{FB374ECD-00CA-411E-AF82-43AA52BB9C34}">
      <dgm:prSet/>
      <dgm:spPr/>
      <dgm:t>
        <a:bodyPr/>
        <a:lstStyle/>
        <a:p>
          <a:endParaRPr lang="ru-RU"/>
        </a:p>
      </dgm:t>
    </dgm:pt>
    <dgm:pt modelId="{298C6F5E-D6CC-4981-BB2A-67E2D8A6A0DD}" type="sibTrans" cxnId="{FB374ECD-00CA-411E-AF82-43AA52BB9C34}">
      <dgm:prSet/>
      <dgm:spPr/>
      <dgm:t>
        <a:bodyPr/>
        <a:lstStyle/>
        <a:p>
          <a:endParaRPr lang="ru-RU"/>
        </a:p>
      </dgm:t>
    </dgm:pt>
    <dgm:pt modelId="{800E7E92-7966-448F-BAB0-8F2E4B7F7B3B}" type="pres">
      <dgm:prSet presAssocID="{8B5DAEBF-D322-4F89-AE20-9384E0915BE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63739EC-D958-46AD-A335-0224DBEBCE62}" type="pres">
      <dgm:prSet presAssocID="{87CCB81F-F3FC-4348-AA9B-909373E4D44E}" presName="root1" presStyleCnt="0"/>
      <dgm:spPr/>
    </dgm:pt>
    <dgm:pt modelId="{C06321AD-A2DA-4CF4-91E8-77B8817D3966}" type="pres">
      <dgm:prSet presAssocID="{87CCB81F-F3FC-4348-AA9B-909373E4D44E}" presName="LevelOneTextNod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5B5644-77E7-48C1-8795-B08D084F7FEC}" type="pres">
      <dgm:prSet presAssocID="{87CCB81F-F3FC-4348-AA9B-909373E4D44E}" presName="level2hierChild" presStyleCnt="0"/>
      <dgm:spPr/>
    </dgm:pt>
    <dgm:pt modelId="{449E9BAF-8C5F-48F8-BFBB-239C0578EE07}" type="pres">
      <dgm:prSet presAssocID="{D40F41C3-4DD4-4DFA-845A-714BB2FD7382}" presName="conn2-1" presStyleLbl="parChTrans1D2" presStyleIdx="0" presStyleCnt="7"/>
      <dgm:spPr/>
      <dgm:t>
        <a:bodyPr/>
        <a:lstStyle/>
        <a:p>
          <a:endParaRPr lang="ru-RU"/>
        </a:p>
      </dgm:t>
    </dgm:pt>
    <dgm:pt modelId="{917CF1A3-0E50-4716-84CB-7D1450A659BA}" type="pres">
      <dgm:prSet presAssocID="{D40F41C3-4DD4-4DFA-845A-714BB2FD7382}" presName="connTx" presStyleLbl="parChTrans1D2" presStyleIdx="0" presStyleCnt="7"/>
      <dgm:spPr/>
      <dgm:t>
        <a:bodyPr/>
        <a:lstStyle/>
        <a:p>
          <a:endParaRPr lang="ru-RU"/>
        </a:p>
      </dgm:t>
    </dgm:pt>
    <dgm:pt modelId="{61131953-E979-48B2-8729-4B4668F80EC7}" type="pres">
      <dgm:prSet presAssocID="{5535FC6F-3C7D-4D62-95BB-B9E86317DD96}" presName="root2" presStyleCnt="0"/>
      <dgm:spPr/>
    </dgm:pt>
    <dgm:pt modelId="{E62F104E-2D05-4CD5-A64F-DFCFAD074D41}" type="pres">
      <dgm:prSet presAssocID="{5535FC6F-3C7D-4D62-95BB-B9E86317DD96}" presName="LevelTwoTextNode" presStyleLbl="node2" presStyleIdx="0" presStyleCnt="7" custScaleX="436461" custScaleY="11012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D114E58-2194-43CA-8A73-F7357845895E}" type="pres">
      <dgm:prSet presAssocID="{5535FC6F-3C7D-4D62-95BB-B9E86317DD96}" presName="level3hierChild" presStyleCnt="0"/>
      <dgm:spPr/>
    </dgm:pt>
    <dgm:pt modelId="{E995A678-7749-4521-8B6E-BEB60C4698E2}" type="pres">
      <dgm:prSet presAssocID="{33180606-E418-4026-BDA9-BCB5A0D8D08B}" presName="conn2-1" presStyleLbl="parChTrans1D2" presStyleIdx="1" presStyleCnt="7"/>
      <dgm:spPr/>
      <dgm:t>
        <a:bodyPr/>
        <a:lstStyle/>
        <a:p>
          <a:endParaRPr lang="ru-RU"/>
        </a:p>
      </dgm:t>
    </dgm:pt>
    <dgm:pt modelId="{53AA951A-8A85-43B6-AC6A-5B31007958C7}" type="pres">
      <dgm:prSet presAssocID="{33180606-E418-4026-BDA9-BCB5A0D8D08B}" presName="connTx" presStyleLbl="parChTrans1D2" presStyleIdx="1" presStyleCnt="7"/>
      <dgm:spPr/>
      <dgm:t>
        <a:bodyPr/>
        <a:lstStyle/>
        <a:p>
          <a:endParaRPr lang="ru-RU"/>
        </a:p>
      </dgm:t>
    </dgm:pt>
    <dgm:pt modelId="{7C9B451B-4386-4552-8CD7-E9A6067C7438}" type="pres">
      <dgm:prSet presAssocID="{A8FAD142-DF5A-409F-92F1-1FB48982116C}" presName="root2" presStyleCnt="0"/>
      <dgm:spPr/>
    </dgm:pt>
    <dgm:pt modelId="{8B1725BE-4BB7-4192-9A13-A4A36213F682}" type="pres">
      <dgm:prSet presAssocID="{A8FAD142-DF5A-409F-92F1-1FB48982116C}" presName="LevelTwoTextNode" presStyleLbl="node2" presStyleIdx="1" presStyleCnt="7" custScaleX="436461" custScaleY="991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BA596FF-795B-4D8D-81B8-B5E94A9BDD75}" type="pres">
      <dgm:prSet presAssocID="{A8FAD142-DF5A-409F-92F1-1FB48982116C}" presName="level3hierChild" presStyleCnt="0"/>
      <dgm:spPr/>
    </dgm:pt>
    <dgm:pt modelId="{83E20944-70FE-4424-9E45-F8C4EFC91024}" type="pres">
      <dgm:prSet presAssocID="{5168BAAB-D688-47D9-9DA4-E71494925456}" presName="conn2-1" presStyleLbl="parChTrans1D2" presStyleIdx="2" presStyleCnt="7"/>
      <dgm:spPr/>
      <dgm:t>
        <a:bodyPr/>
        <a:lstStyle/>
        <a:p>
          <a:endParaRPr lang="ru-RU"/>
        </a:p>
      </dgm:t>
    </dgm:pt>
    <dgm:pt modelId="{C7C4F16D-E76F-43B3-88EE-30AE3A23B9A2}" type="pres">
      <dgm:prSet presAssocID="{5168BAAB-D688-47D9-9DA4-E71494925456}" presName="connTx" presStyleLbl="parChTrans1D2" presStyleIdx="2" presStyleCnt="7"/>
      <dgm:spPr/>
      <dgm:t>
        <a:bodyPr/>
        <a:lstStyle/>
        <a:p>
          <a:endParaRPr lang="ru-RU"/>
        </a:p>
      </dgm:t>
    </dgm:pt>
    <dgm:pt modelId="{65EE8C69-F565-4F05-89DD-CE6BD92A2BBF}" type="pres">
      <dgm:prSet presAssocID="{4A8DEC09-F29E-46AD-98C7-CC846D7F3D7C}" presName="root2" presStyleCnt="0"/>
      <dgm:spPr/>
    </dgm:pt>
    <dgm:pt modelId="{E931D258-08BB-41E7-B6D9-2896F358F283}" type="pres">
      <dgm:prSet presAssocID="{4A8DEC09-F29E-46AD-98C7-CC846D7F3D7C}" presName="LevelTwoTextNode" presStyleLbl="node2" presStyleIdx="2" presStyleCnt="7" custScaleX="436461" custScaleY="991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9804B9-8B37-4F09-A00A-C53AB2F1AC48}" type="pres">
      <dgm:prSet presAssocID="{4A8DEC09-F29E-46AD-98C7-CC846D7F3D7C}" presName="level3hierChild" presStyleCnt="0"/>
      <dgm:spPr/>
    </dgm:pt>
    <dgm:pt modelId="{635E2F01-93DA-4B21-BBFE-A85D2CCD7537}" type="pres">
      <dgm:prSet presAssocID="{11C7BD91-0381-4113-B129-1B69DF0B6A3C}" presName="root1" presStyleCnt="0"/>
      <dgm:spPr/>
    </dgm:pt>
    <dgm:pt modelId="{535CA35C-1A7E-403E-82BF-CDAC22178481}" type="pres">
      <dgm:prSet presAssocID="{11C7BD91-0381-4113-B129-1B69DF0B6A3C}" presName="LevelOneTextNode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71741CF-463F-4E18-985F-19B75D1E680B}" type="pres">
      <dgm:prSet presAssocID="{11C7BD91-0381-4113-B129-1B69DF0B6A3C}" presName="level2hierChild" presStyleCnt="0"/>
      <dgm:spPr/>
    </dgm:pt>
    <dgm:pt modelId="{991B971D-6281-4149-BBE5-A527E21DCCF2}" type="pres">
      <dgm:prSet presAssocID="{1C51E860-CED4-4D09-9898-2AA51EA83731}" presName="conn2-1" presStyleLbl="parChTrans1D2" presStyleIdx="3" presStyleCnt="7"/>
      <dgm:spPr/>
      <dgm:t>
        <a:bodyPr/>
        <a:lstStyle/>
        <a:p>
          <a:endParaRPr lang="ru-RU"/>
        </a:p>
      </dgm:t>
    </dgm:pt>
    <dgm:pt modelId="{023AD97A-AE5E-4BEE-89EE-925A36211764}" type="pres">
      <dgm:prSet presAssocID="{1C51E860-CED4-4D09-9898-2AA51EA83731}" presName="connTx" presStyleLbl="parChTrans1D2" presStyleIdx="3" presStyleCnt="7"/>
      <dgm:spPr/>
      <dgm:t>
        <a:bodyPr/>
        <a:lstStyle/>
        <a:p>
          <a:endParaRPr lang="ru-RU"/>
        </a:p>
      </dgm:t>
    </dgm:pt>
    <dgm:pt modelId="{1EF4C968-F288-4936-8A57-7F2588D21473}" type="pres">
      <dgm:prSet presAssocID="{7A0F752D-651F-46CD-B1DD-4B18E205F66F}" presName="root2" presStyleCnt="0"/>
      <dgm:spPr/>
    </dgm:pt>
    <dgm:pt modelId="{AD009BC8-09F1-4A99-88D3-8D64E7A76286}" type="pres">
      <dgm:prSet presAssocID="{7A0F752D-651F-46CD-B1DD-4B18E205F66F}" presName="LevelTwoTextNode" presStyleLbl="node2" presStyleIdx="3" presStyleCnt="7" custScaleX="436461" custScaleY="991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6EF151C-DAC1-46DC-B680-BEA74F51968A}" type="pres">
      <dgm:prSet presAssocID="{7A0F752D-651F-46CD-B1DD-4B18E205F66F}" presName="level3hierChild" presStyleCnt="0"/>
      <dgm:spPr/>
    </dgm:pt>
    <dgm:pt modelId="{CD56D8D5-75E6-4A8E-BEDB-75119A157EB0}" type="pres">
      <dgm:prSet presAssocID="{58D8F3C3-9051-40CE-93BC-A923993EDF18}" presName="conn2-1" presStyleLbl="parChTrans1D2" presStyleIdx="4" presStyleCnt="7"/>
      <dgm:spPr/>
      <dgm:t>
        <a:bodyPr/>
        <a:lstStyle/>
        <a:p>
          <a:endParaRPr lang="ru-RU"/>
        </a:p>
      </dgm:t>
    </dgm:pt>
    <dgm:pt modelId="{923B1580-EA82-4C44-AAD1-E74C0F54C419}" type="pres">
      <dgm:prSet presAssocID="{58D8F3C3-9051-40CE-93BC-A923993EDF18}" presName="connTx" presStyleLbl="parChTrans1D2" presStyleIdx="4" presStyleCnt="7"/>
      <dgm:spPr/>
      <dgm:t>
        <a:bodyPr/>
        <a:lstStyle/>
        <a:p>
          <a:endParaRPr lang="ru-RU"/>
        </a:p>
      </dgm:t>
    </dgm:pt>
    <dgm:pt modelId="{5660CE41-70E8-42B1-895C-A42905B85922}" type="pres">
      <dgm:prSet presAssocID="{0791EA7A-BC26-43CB-A72A-CDDEA8BBD872}" presName="root2" presStyleCnt="0"/>
      <dgm:spPr/>
    </dgm:pt>
    <dgm:pt modelId="{89AC4162-35E3-48F8-8F8B-1E0245A12CCC}" type="pres">
      <dgm:prSet presAssocID="{0791EA7A-BC26-43CB-A72A-CDDEA8BBD872}" presName="LevelTwoTextNode" presStyleLbl="node2" presStyleIdx="4" presStyleCnt="7" custScaleX="436461" custScaleY="991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BD734C-F490-415D-987D-4471D1838A49}" type="pres">
      <dgm:prSet presAssocID="{0791EA7A-BC26-43CB-A72A-CDDEA8BBD872}" presName="level3hierChild" presStyleCnt="0"/>
      <dgm:spPr/>
    </dgm:pt>
    <dgm:pt modelId="{FFD8787C-54F5-44F5-8CE0-442687A51680}" type="pres">
      <dgm:prSet presAssocID="{7B4D7222-F766-4EC8-8FB2-93AA73921B40}" presName="conn2-1" presStyleLbl="parChTrans1D2" presStyleIdx="5" presStyleCnt="7"/>
      <dgm:spPr/>
      <dgm:t>
        <a:bodyPr/>
        <a:lstStyle/>
        <a:p>
          <a:endParaRPr lang="ru-RU"/>
        </a:p>
      </dgm:t>
    </dgm:pt>
    <dgm:pt modelId="{44F05F3A-D8FE-4DA3-AEBC-9BB0EC84B9BD}" type="pres">
      <dgm:prSet presAssocID="{7B4D7222-F766-4EC8-8FB2-93AA73921B40}" presName="connTx" presStyleLbl="parChTrans1D2" presStyleIdx="5" presStyleCnt="7"/>
      <dgm:spPr/>
      <dgm:t>
        <a:bodyPr/>
        <a:lstStyle/>
        <a:p>
          <a:endParaRPr lang="ru-RU"/>
        </a:p>
      </dgm:t>
    </dgm:pt>
    <dgm:pt modelId="{6E6CBC62-694F-4634-B67E-8213E0A2C73A}" type="pres">
      <dgm:prSet presAssocID="{8462C564-2FA0-4564-98CC-2ECB50ADB6CF}" presName="root2" presStyleCnt="0"/>
      <dgm:spPr/>
    </dgm:pt>
    <dgm:pt modelId="{79C9D4DD-904F-42C2-84F3-C59DF6ED7E82}" type="pres">
      <dgm:prSet presAssocID="{8462C564-2FA0-4564-98CC-2ECB50ADB6CF}" presName="LevelTwoTextNode" presStyleLbl="node2" presStyleIdx="5" presStyleCnt="7" custScaleX="436461" custScaleY="991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D835B1-07C3-4AFE-A6D2-BAF6589D8AA1}" type="pres">
      <dgm:prSet presAssocID="{8462C564-2FA0-4564-98CC-2ECB50ADB6CF}" presName="level3hierChild" presStyleCnt="0"/>
      <dgm:spPr/>
    </dgm:pt>
    <dgm:pt modelId="{52AC87EB-2415-4B5E-8BF8-811A417B2062}" type="pres">
      <dgm:prSet presAssocID="{B6DE2E0B-C85D-492B-975D-403E57FE2812}" presName="conn2-1" presStyleLbl="parChTrans1D2" presStyleIdx="6" presStyleCnt="7"/>
      <dgm:spPr/>
      <dgm:t>
        <a:bodyPr/>
        <a:lstStyle/>
        <a:p>
          <a:endParaRPr lang="ru-RU"/>
        </a:p>
      </dgm:t>
    </dgm:pt>
    <dgm:pt modelId="{CD5D6844-E03B-424A-96DB-26EDB986FC7A}" type="pres">
      <dgm:prSet presAssocID="{B6DE2E0B-C85D-492B-975D-403E57FE2812}" presName="connTx" presStyleLbl="parChTrans1D2" presStyleIdx="6" presStyleCnt="7"/>
      <dgm:spPr/>
      <dgm:t>
        <a:bodyPr/>
        <a:lstStyle/>
        <a:p>
          <a:endParaRPr lang="ru-RU"/>
        </a:p>
      </dgm:t>
    </dgm:pt>
    <dgm:pt modelId="{EABC09C1-D509-431B-813B-91B25F856495}" type="pres">
      <dgm:prSet presAssocID="{402A1563-F9E2-4D82-90B5-F651944FC1EC}" presName="root2" presStyleCnt="0"/>
      <dgm:spPr/>
    </dgm:pt>
    <dgm:pt modelId="{42EEF866-5A94-431C-B35A-1698D5DA0AE4}" type="pres">
      <dgm:prSet presAssocID="{402A1563-F9E2-4D82-90B5-F651944FC1EC}" presName="LevelTwoTextNode" presStyleLbl="node2" presStyleIdx="6" presStyleCnt="7" custScaleX="436461" custScaleY="991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B6145A-8191-4667-90E4-BF1D9C13A877}" type="pres">
      <dgm:prSet presAssocID="{402A1563-F9E2-4D82-90B5-F651944FC1EC}" presName="level3hierChild" presStyleCnt="0"/>
      <dgm:spPr/>
    </dgm:pt>
  </dgm:ptLst>
  <dgm:cxnLst>
    <dgm:cxn modelId="{D7CAD703-2D44-4C12-AE5D-82EF5B8C7C10}" srcId="{8B5DAEBF-D322-4F89-AE20-9384E0915BE6}" destId="{11C7BD91-0381-4113-B129-1B69DF0B6A3C}" srcOrd="1" destOrd="0" parTransId="{10F016C1-7363-4F32-A1B6-BB75F854B884}" sibTransId="{C4C76B48-801A-47E5-B57C-5FB902948995}"/>
    <dgm:cxn modelId="{FE852B08-EC94-43FC-8CD2-843901602970}" type="presOf" srcId="{87CCB81F-F3FC-4348-AA9B-909373E4D44E}" destId="{C06321AD-A2DA-4CF4-91E8-77B8817D3966}" srcOrd="0" destOrd="0" presId="urn:microsoft.com/office/officeart/2008/layout/HorizontalMultiLevelHierarchy"/>
    <dgm:cxn modelId="{4A16897D-9FB8-4126-B51A-163E7208AA03}" type="presOf" srcId="{402A1563-F9E2-4D82-90B5-F651944FC1EC}" destId="{42EEF866-5A94-431C-B35A-1698D5DA0AE4}" srcOrd="0" destOrd="0" presId="urn:microsoft.com/office/officeart/2008/layout/HorizontalMultiLevelHierarchy"/>
    <dgm:cxn modelId="{0BF54884-34BD-44C5-A41A-2913E55AAB2F}" type="presOf" srcId="{B6DE2E0B-C85D-492B-975D-403E57FE2812}" destId="{52AC87EB-2415-4B5E-8BF8-811A417B2062}" srcOrd="0" destOrd="0" presId="urn:microsoft.com/office/officeart/2008/layout/HorizontalMultiLevelHierarchy"/>
    <dgm:cxn modelId="{B93E491F-5E56-459D-9F51-923413A27F8E}" type="presOf" srcId="{33180606-E418-4026-BDA9-BCB5A0D8D08B}" destId="{E995A678-7749-4521-8B6E-BEB60C4698E2}" srcOrd="0" destOrd="0" presId="urn:microsoft.com/office/officeart/2008/layout/HorizontalMultiLevelHierarchy"/>
    <dgm:cxn modelId="{B2F408F4-B3C7-4E77-9E95-647A4C76BBCB}" srcId="{11C7BD91-0381-4113-B129-1B69DF0B6A3C}" destId="{7A0F752D-651F-46CD-B1DD-4B18E205F66F}" srcOrd="0" destOrd="0" parTransId="{1C51E860-CED4-4D09-9898-2AA51EA83731}" sibTransId="{EE640981-6C81-4FB2-BEAC-4D8388277ABC}"/>
    <dgm:cxn modelId="{E906B459-085D-44E8-886A-1967AE5AC361}" type="presOf" srcId="{A8FAD142-DF5A-409F-92F1-1FB48982116C}" destId="{8B1725BE-4BB7-4192-9A13-A4A36213F682}" srcOrd="0" destOrd="0" presId="urn:microsoft.com/office/officeart/2008/layout/HorizontalMultiLevelHierarchy"/>
    <dgm:cxn modelId="{D44E27C5-12E1-4DD1-BAB7-0337BEB0E819}" type="presOf" srcId="{11C7BD91-0381-4113-B129-1B69DF0B6A3C}" destId="{535CA35C-1A7E-403E-82BF-CDAC22178481}" srcOrd="0" destOrd="0" presId="urn:microsoft.com/office/officeart/2008/layout/HorizontalMultiLevelHierarchy"/>
    <dgm:cxn modelId="{56CC9F8E-47A4-4D4C-B630-BFD02BBC95A4}" type="presOf" srcId="{4A8DEC09-F29E-46AD-98C7-CC846D7F3D7C}" destId="{E931D258-08BB-41E7-B6D9-2896F358F283}" srcOrd="0" destOrd="0" presId="urn:microsoft.com/office/officeart/2008/layout/HorizontalMultiLevelHierarchy"/>
    <dgm:cxn modelId="{54BEF36A-EFB6-445E-90CE-1278A3D0E1B1}" type="presOf" srcId="{5535FC6F-3C7D-4D62-95BB-B9E86317DD96}" destId="{E62F104E-2D05-4CD5-A64F-DFCFAD074D41}" srcOrd="0" destOrd="0" presId="urn:microsoft.com/office/officeart/2008/layout/HorizontalMultiLevelHierarchy"/>
    <dgm:cxn modelId="{9F97F87D-616A-4E4D-A51D-EE977F97A0B7}" type="presOf" srcId="{7B4D7222-F766-4EC8-8FB2-93AA73921B40}" destId="{44F05F3A-D8FE-4DA3-AEBC-9BB0EC84B9BD}" srcOrd="1" destOrd="0" presId="urn:microsoft.com/office/officeart/2008/layout/HorizontalMultiLevelHierarchy"/>
    <dgm:cxn modelId="{8DD75387-9552-4C7C-A264-13CC9E6658BF}" type="presOf" srcId="{1C51E860-CED4-4D09-9898-2AA51EA83731}" destId="{023AD97A-AE5E-4BEE-89EE-925A36211764}" srcOrd="1" destOrd="0" presId="urn:microsoft.com/office/officeart/2008/layout/HorizontalMultiLevelHierarchy"/>
    <dgm:cxn modelId="{963CD19F-EC47-4F87-AF90-BBFF186D44D6}" type="presOf" srcId="{58D8F3C3-9051-40CE-93BC-A923993EDF18}" destId="{CD56D8D5-75E6-4A8E-BEDB-75119A157EB0}" srcOrd="0" destOrd="0" presId="urn:microsoft.com/office/officeart/2008/layout/HorizontalMultiLevelHierarchy"/>
    <dgm:cxn modelId="{F6A3BF72-4479-4C87-9E1E-17E2D0169918}" srcId="{87CCB81F-F3FC-4348-AA9B-909373E4D44E}" destId="{5535FC6F-3C7D-4D62-95BB-B9E86317DD96}" srcOrd="0" destOrd="0" parTransId="{D40F41C3-4DD4-4DFA-845A-714BB2FD7382}" sibTransId="{7820CE53-458B-4BDC-B2EC-FB007E7D8C11}"/>
    <dgm:cxn modelId="{B1B539F9-B808-4A75-B8D9-D486AF679C73}" srcId="{87CCB81F-F3FC-4348-AA9B-909373E4D44E}" destId="{A8FAD142-DF5A-409F-92F1-1FB48982116C}" srcOrd="1" destOrd="0" parTransId="{33180606-E418-4026-BDA9-BCB5A0D8D08B}" sibTransId="{E712E94D-6EA1-481F-AA73-BA98A174477F}"/>
    <dgm:cxn modelId="{FB374ECD-00CA-411E-AF82-43AA52BB9C34}" srcId="{11C7BD91-0381-4113-B129-1B69DF0B6A3C}" destId="{402A1563-F9E2-4D82-90B5-F651944FC1EC}" srcOrd="3" destOrd="0" parTransId="{B6DE2E0B-C85D-492B-975D-403E57FE2812}" sibTransId="{298C6F5E-D6CC-4981-BB2A-67E2D8A6A0DD}"/>
    <dgm:cxn modelId="{86403AA8-8C5E-494A-8F71-C3A793D02299}" type="presOf" srcId="{1C51E860-CED4-4D09-9898-2AA51EA83731}" destId="{991B971D-6281-4149-BBE5-A527E21DCCF2}" srcOrd="0" destOrd="0" presId="urn:microsoft.com/office/officeart/2008/layout/HorizontalMultiLevelHierarchy"/>
    <dgm:cxn modelId="{0B4AB503-56B1-466B-8ED9-3FC68D28071A}" srcId="{11C7BD91-0381-4113-B129-1B69DF0B6A3C}" destId="{0791EA7A-BC26-43CB-A72A-CDDEA8BBD872}" srcOrd="1" destOrd="0" parTransId="{58D8F3C3-9051-40CE-93BC-A923993EDF18}" sibTransId="{B7A677B3-567E-4864-8481-1E63E81F4AD3}"/>
    <dgm:cxn modelId="{C3A3911F-AEDE-4FB4-B797-0F4A2EE3F999}" type="presOf" srcId="{8462C564-2FA0-4564-98CC-2ECB50ADB6CF}" destId="{79C9D4DD-904F-42C2-84F3-C59DF6ED7E82}" srcOrd="0" destOrd="0" presId="urn:microsoft.com/office/officeart/2008/layout/HorizontalMultiLevelHierarchy"/>
    <dgm:cxn modelId="{AEAEA2CC-192B-465C-AC57-252F2304B3E9}" type="presOf" srcId="{33180606-E418-4026-BDA9-BCB5A0D8D08B}" destId="{53AA951A-8A85-43B6-AC6A-5B31007958C7}" srcOrd="1" destOrd="0" presId="urn:microsoft.com/office/officeart/2008/layout/HorizontalMultiLevelHierarchy"/>
    <dgm:cxn modelId="{1A7EC7A9-D67A-4F32-8330-81EE87390851}" type="presOf" srcId="{0791EA7A-BC26-43CB-A72A-CDDEA8BBD872}" destId="{89AC4162-35E3-48F8-8F8B-1E0245A12CCC}" srcOrd="0" destOrd="0" presId="urn:microsoft.com/office/officeart/2008/layout/HorizontalMultiLevelHierarchy"/>
    <dgm:cxn modelId="{A9DDF0A7-F73E-422D-8340-674FEF648A09}" type="presOf" srcId="{58D8F3C3-9051-40CE-93BC-A923993EDF18}" destId="{923B1580-EA82-4C44-AAD1-E74C0F54C419}" srcOrd="1" destOrd="0" presId="urn:microsoft.com/office/officeart/2008/layout/HorizontalMultiLevelHierarchy"/>
    <dgm:cxn modelId="{D39556BB-B834-490F-BF6E-179D48DADA10}" type="presOf" srcId="{7A0F752D-651F-46CD-B1DD-4B18E205F66F}" destId="{AD009BC8-09F1-4A99-88D3-8D64E7A76286}" srcOrd="0" destOrd="0" presId="urn:microsoft.com/office/officeart/2008/layout/HorizontalMultiLevelHierarchy"/>
    <dgm:cxn modelId="{4DB5F5CE-5EEF-4C8D-B82E-472E57E0DA63}" type="presOf" srcId="{8B5DAEBF-D322-4F89-AE20-9384E0915BE6}" destId="{800E7E92-7966-448F-BAB0-8F2E4B7F7B3B}" srcOrd="0" destOrd="0" presId="urn:microsoft.com/office/officeart/2008/layout/HorizontalMultiLevelHierarchy"/>
    <dgm:cxn modelId="{3BB2BA69-D5CD-48B8-93F0-31B0FE205E91}" type="presOf" srcId="{D40F41C3-4DD4-4DFA-845A-714BB2FD7382}" destId="{917CF1A3-0E50-4716-84CB-7D1450A659BA}" srcOrd="1" destOrd="0" presId="urn:microsoft.com/office/officeart/2008/layout/HorizontalMultiLevelHierarchy"/>
    <dgm:cxn modelId="{EBA27535-76D8-4B9F-B764-D200F113E00A}" type="presOf" srcId="{7B4D7222-F766-4EC8-8FB2-93AA73921B40}" destId="{FFD8787C-54F5-44F5-8CE0-442687A51680}" srcOrd="0" destOrd="0" presId="urn:microsoft.com/office/officeart/2008/layout/HorizontalMultiLevelHierarchy"/>
    <dgm:cxn modelId="{A99F64C1-77E7-466F-A845-3927BC23C671}" type="presOf" srcId="{5168BAAB-D688-47D9-9DA4-E71494925456}" destId="{83E20944-70FE-4424-9E45-F8C4EFC91024}" srcOrd="0" destOrd="0" presId="urn:microsoft.com/office/officeart/2008/layout/HorizontalMultiLevelHierarchy"/>
    <dgm:cxn modelId="{5A220236-E1A9-403A-A36C-A26A9B27E1CE}" type="presOf" srcId="{B6DE2E0B-C85D-492B-975D-403E57FE2812}" destId="{CD5D6844-E03B-424A-96DB-26EDB986FC7A}" srcOrd="1" destOrd="0" presId="urn:microsoft.com/office/officeart/2008/layout/HorizontalMultiLevelHierarchy"/>
    <dgm:cxn modelId="{1FDED680-F18B-4D3B-8E29-C0316BCBEE08}" srcId="{8B5DAEBF-D322-4F89-AE20-9384E0915BE6}" destId="{87CCB81F-F3FC-4348-AA9B-909373E4D44E}" srcOrd="0" destOrd="0" parTransId="{D40A39FB-EE54-4776-BB12-4C664A6FA52B}" sibTransId="{A2E45098-E7D6-4CDF-A01B-52D278C859E2}"/>
    <dgm:cxn modelId="{0394B90B-E23F-4E7A-B6A3-64CD1560D330}" type="presOf" srcId="{D40F41C3-4DD4-4DFA-845A-714BB2FD7382}" destId="{449E9BAF-8C5F-48F8-BFBB-239C0578EE07}" srcOrd="0" destOrd="0" presId="urn:microsoft.com/office/officeart/2008/layout/HorizontalMultiLevelHierarchy"/>
    <dgm:cxn modelId="{E91E4747-667E-44AF-88CC-191B59DB7D1F}" srcId="{87CCB81F-F3FC-4348-AA9B-909373E4D44E}" destId="{4A8DEC09-F29E-46AD-98C7-CC846D7F3D7C}" srcOrd="2" destOrd="0" parTransId="{5168BAAB-D688-47D9-9DA4-E71494925456}" sibTransId="{C66C3640-CD16-4F70-97D1-FC3A4DB302F9}"/>
    <dgm:cxn modelId="{FD17C1D2-15D3-4736-B9F5-032D78F228C7}" srcId="{11C7BD91-0381-4113-B129-1B69DF0B6A3C}" destId="{8462C564-2FA0-4564-98CC-2ECB50ADB6CF}" srcOrd="2" destOrd="0" parTransId="{7B4D7222-F766-4EC8-8FB2-93AA73921B40}" sibTransId="{D8B4CDDD-11B8-42A0-8FA3-1973874EE029}"/>
    <dgm:cxn modelId="{7B5CA5CD-4D63-47EB-9A5E-6970ACF3D0BE}" type="presOf" srcId="{5168BAAB-D688-47D9-9DA4-E71494925456}" destId="{C7C4F16D-E76F-43B3-88EE-30AE3A23B9A2}" srcOrd="1" destOrd="0" presId="urn:microsoft.com/office/officeart/2008/layout/HorizontalMultiLevelHierarchy"/>
    <dgm:cxn modelId="{9DFE6788-B048-49B7-9A1E-BA184834C06E}" type="presParOf" srcId="{800E7E92-7966-448F-BAB0-8F2E4B7F7B3B}" destId="{763739EC-D958-46AD-A335-0224DBEBCE62}" srcOrd="0" destOrd="0" presId="urn:microsoft.com/office/officeart/2008/layout/HorizontalMultiLevelHierarchy"/>
    <dgm:cxn modelId="{496DCD26-26EF-4413-ABB0-4F59E68D3C03}" type="presParOf" srcId="{763739EC-D958-46AD-A335-0224DBEBCE62}" destId="{C06321AD-A2DA-4CF4-91E8-77B8817D3966}" srcOrd="0" destOrd="0" presId="urn:microsoft.com/office/officeart/2008/layout/HorizontalMultiLevelHierarchy"/>
    <dgm:cxn modelId="{0D358BDD-7B39-4756-8DE2-99886F4FC779}" type="presParOf" srcId="{763739EC-D958-46AD-A335-0224DBEBCE62}" destId="{AC5B5644-77E7-48C1-8795-B08D084F7FEC}" srcOrd="1" destOrd="0" presId="urn:microsoft.com/office/officeart/2008/layout/HorizontalMultiLevelHierarchy"/>
    <dgm:cxn modelId="{463C354C-9837-469F-9F43-CB7AEE2EF90A}" type="presParOf" srcId="{AC5B5644-77E7-48C1-8795-B08D084F7FEC}" destId="{449E9BAF-8C5F-48F8-BFBB-239C0578EE07}" srcOrd="0" destOrd="0" presId="urn:microsoft.com/office/officeart/2008/layout/HorizontalMultiLevelHierarchy"/>
    <dgm:cxn modelId="{A085D2CA-4ECF-4177-BDE3-11474F02DFE1}" type="presParOf" srcId="{449E9BAF-8C5F-48F8-BFBB-239C0578EE07}" destId="{917CF1A3-0E50-4716-84CB-7D1450A659BA}" srcOrd="0" destOrd="0" presId="urn:microsoft.com/office/officeart/2008/layout/HorizontalMultiLevelHierarchy"/>
    <dgm:cxn modelId="{8B965CE9-5F28-4EC4-ABAF-EA9C3DF790BE}" type="presParOf" srcId="{AC5B5644-77E7-48C1-8795-B08D084F7FEC}" destId="{61131953-E979-48B2-8729-4B4668F80EC7}" srcOrd="1" destOrd="0" presId="urn:microsoft.com/office/officeart/2008/layout/HorizontalMultiLevelHierarchy"/>
    <dgm:cxn modelId="{63998FB3-FA0F-4DBC-9FE1-D01181CC5B5F}" type="presParOf" srcId="{61131953-E979-48B2-8729-4B4668F80EC7}" destId="{E62F104E-2D05-4CD5-A64F-DFCFAD074D41}" srcOrd="0" destOrd="0" presId="urn:microsoft.com/office/officeart/2008/layout/HorizontalMultiLevelHierarchy"/>
    <dgm:cxn modelId="{8BB67F6F-7B89-472D-A6D8-DC2292856D85}" type="presParOf" srcId="{61131953-E979-48B2-8729-4B4668F80EC7}" destId="{8D114E58-2194-43CA-8A73-F7357845895E}" srcOrd="1" destOrd="0" presId="urn:microsoft.com/office/officeart/2008/layout/HorizontalMultiLevelHierarchy"/>
    <dgm:cxn modelId="{8872E598-A3BD-45B7-B938-A7E1C488199E}" type="presParOf" srcId="{AC5B5644-77E7-48C1-8795-B08D084F7FEC}" destId="{E995A678-7749-4521-8B6E-BEB60C4698E2}" srcOrd="2" destOrd="0" presId="urn:microsoft.com/office/officeart/2008/layout/HorizontalMultiLevelHierarchy"/>
    <dgm:cxn modelId="{4A4CE27B-B59C-4005-A687-2B3D9130D075}" type="presParOf" srcId="{E995A678-7749-4521-8B6E-BEB60C4698E2}" destId="{53AA951A-8A85-43B6-AC6A-5B31007958C7}" srcOrd="0" destOrd="0" presId="urn:microsoft.com/office/officeart/2008/layout/HorizontalMultiLevelHierarchy"/>
    <dgm:cxn modelId="{F1B94812-0385-4BA8-9E85-7F050CF683BF}" type="presParOf" srcId="{AC5B5644-77E7-48C1-8795-B08D084F7FEC}" destId="{7C9B451B-4386-4552-8CD7-E9A6067C7438}" srcOrd="3" destOrd="0" presId="urn:microsoft.com/office/officeart/2008/layout/HorizontalMultiLevelHierarchy"/>
    <dgm:cxn modelId="{2760FCAE-FF68-49BC-A601-BC71FA5E6E7B}" type="presParOf" srcId="{7C9B451B-4386-4552-8CD7-E9A6067C7438}" destId="{8B1725BE-4BB7-4192-9A13-A4A36213F682}" srcOrd="0" destOrd="0" presId="urn:microsoft.com/office/officeart/2008/layout/HorizontalMultiLevelHierarchy"/>
    <dgm:cxn modelId="{B29E9D9E-BF3B-42E7-9EFD-AC37A852E732}" type="presParOf" srcId="{7C9B451B-4386-4552-8CD7-E9A6067C7438}" destId="{CBA596FF-795B-4D8D-81B8-B5E94A9BDD75}" srcOrd="1" destOrd="0" presId="urn:microsoft.com/office/officeart/2008/layout/HorizontalMultiLevelHierarchy"/>
    <dgm:cxn modelId="{417AB932-FE6B-47CC-B8F6-67A7D0242B7B}" type="presParOf" srcId="{AC5B5644-77E7-48C1-8795-B08D084F7FEC}" destId="{83E20944-70FE-4424-9E45-F8C4EFC91024}" srcOrd="4" destOrd="0" presId="urn:microsoft.com/office/officeart/2008/layout/HorizontalMultiLevelHierarchy"/>
    <dgm:cxn modelId="{CD863076-998A-4C67-AD53-2A2AE89C028E}" type="presParOf" srcId="{83E20944-70FE-4424-9E45-F8C4EFC91024}" destId="{C7C4F16D-E76F-43B3-88EE-30AE3A23B9A2}" srcOrd="0" destOrd="0" presId="urn:microsoft.com/office/officeart/2008/layout/HorizontalMultiLevelHierarchy"/>
    <dgm:cxn modelId="{F491EC14-4610-4F42-9556-D42FE962B4B5}" type="presParOf" srcId="{AC5B5644-77E7-48C1-8795-B08D084F7FEC}" destId="{65EE8C69-F565-4F05-89DD-CE6BD92A2BBF}" srcOrd="5" destOrd="0" presId="urn:microsoft.com/office/officeart/2008/layout/HorizontalMultiLevelHierarchy"/>
    <dgm:cxn modelId="{5C132F63-EB81-4632-B699-E667BFFB9095}" type="presParOf" srcId="{65EE8C69-F565-4F05-89DD-CE6BD92A2BBF}" destId="{E931D258-08BB-41E7-B6D9-2896F358F283}" srcOrd="0" destOrd="0" presId="urn:microsoft.com/office/officeart/2008/layout/HorizontalMultiLevelHierarchy"/>
    <dgm:cxn modelId="{3B77EDA8-8053-4840-AE9D-F971B80EB0E6}" type="presParOf" srcId="{65EE8C69-F565-4F05-89DD-CE6BD92A2BBF}" destId="{639804B9-8B37-4F09-A00A-C53AB2F1AC48}" srcOrd="1" destOrd="0" presId="urn:microsoft.com/office/officeart/2008/layout/HorizontalMultiLevelHierarchy"/>
    <dgm:cxn modelId="{5B493D87-43AC-49D4-9C10-DDB613A1EBDF}" type="presParOf" srcId="{800E7E92-7966-448F-BAB0-8F2E4B7F7B3B}" destId="{635E2F01-93DA-4B21-BBFE-A85D2CCD7537}" srcOrd="1" destOrd="0" presId="urn:microsoft.com/office/officeart/2008/layout/HorizontalMultiLevelHierarchy"/>
    <dgm:cxn modelId="{4661A2F4-A146-4362-A021-A1DB35BFBE8F}" type="presParOf" srcId="{635E2F01-93DA-4B21-BBFE-A85D2CCD7537}" destId="{535CA35C-1A7E-403E-82BF-CDAC22178481}" srcOrd="0" destOrd="0" presId="urn:microsoft.com/office/officeart/2008/layout/HorizontalMultiLevelHierarchy"/>
    <dgm:cxn modelId="{2CB6E6F9-0D7B-4126-AE07-89DD7339F011}" type="presParOf" srcId="{635E2F01-93DA-4B21-BBFE-A85D2CCD7537}" destId="{471741CF-463F-4E18-985F-19B75D1E680B}" srcOrd="1" destOrd="0" presId="urn:microsoft.com/office/officeart/2008/layout/HorizontalMultiLevelHierarchy"/>
    <dgm:cxn modelId="{0C5F6872-4295-45F1-8A12-7F741EAE7F61}" type="presParOf" srcId="{471741CF-463F-4E18-985F-19B75D1E680B}" destId="{991B971D-6281-4149-BBE5-A527E21DCCF2}" srcOrd="0" destOrd="0" presId="urn:microsoft.com/office/officeart/2008/layout/HorizontalMultiLevelHierarchy"/>
    <dgm:cxn modelId="{607216B7-D466-4D6B-AEB0-A64481D60F2C}" type="presParOf" srcId="{991B971D-6281-4149-BBE5-A527E21DCCF2}" destId="{023AD97A-AE5E-4BEE-89EE-925A36211764}" srcOrd="0" destOrd="0" presId="urn:microsoft.com/office/officeart/2008/layout/HorizontalMultiLevelHierarchy"/>
    <dgm:cxn modelId="{B6F48AE5-AFE0-4779-8F96-622D8F9FE6CF}" type="presParOf" srcId="{471741CF-463F-4E18-985F-19B75D1E680B}" destId="{1EF4C968-F288-4936-8A57-7F2588D21473}" srcOrd="1" destOrd="0" presId="urn:microsoft.com/office/officeart/2008/layout/HorizontalMultiLevelHierarchy"/>
    <dgm:cxn modelId="{01F06670-4C02-4B32-9A63-3FC7D7936557}" type="presParOf" srcId="{1EF4C968-F288-4936-8A57-7F2588D21473}" destId="{AD009BC8-09F1-4A99-88D3-8D64E7A76286}" srcOrd="0" destOrd="0" presId="urn:microsoft.com/office/officeart/2008/layout/HorizontalMultiLevelHierarchy"/>
    <dgm:cxn modelId="{902BDC62-8A56-4ECA-A55E-2AAEDA9C9AA2}" type="presParOf" srcId="{1EF4C968-F288-4936-8A57-7F2588D21473}" destId="{76EF151C-DAC1-46DC-B680-BEA74F51968A}" srcOrd="1" destOrd="0" presId="urn:microsoft.com/office/officeart/2008/layout/HorizontalMultiLevelHierarchy"/>
    <dgm:cxn modelId="{473EC998-F3D4-43CC-A2FB-9DF2425B765A}" type="presParOf" srcId="{471741CF-463F-4E18-985F-19B75D1E680B}" destId="{CD56D8D5-75E6-4A8E-BEDB-75119A157EB0}" srcOrd="2" destOrd="0" presId="urn:microsoft.com/office/officeart/2008/layout/HorizontalMultiLevelHierarchy"/>
    <dgm:cxn modelId="{988943E6-FCF5-443A-9E9B-B10BFD6D4540}" type="presParOf" srcId="{CD56D8D5-75E6-4A8E-BEDB-75119A157EB0}" destId="{923B1580-EA82-4C44-AAD1-E74C0F54C419}" srcOrd="0" destOrd="0" presId="urn:microsoft.com/office/officeart/2008/layout/HorizontalMultiLevelHierarchy"/>
    <dgm:cxn modelId="{E7602193-8159-48E2-B67D-ED5DDB1AA124}" type="presParOf" srcId="{471741CF-463F-4E18-985F-19B75D1E680B}" destId="{5660CE41-70E8-42B1-895C-A42905B85922}" srcOrd="3" destOrd="0" presId="urn:microsoft.com/office/officeart/2008/layout/HorizontalMultiLevelHierarchy"/>
    <dgm:cxn modelId="{B811AD5F-917F-40E5-BCA5-7BD13B9A3D00}" type="presParOf" srcId="{5660CE41-70E8-42B1-895C-A42905B85922}" destId="{89AC4162-35E3-48F8-8F8B-1E0245A12CCC}" srcOrd="0" destOrd="0" presId="urn:microsoft.com/office/officeart/2008/layout/HorizontalMultiLevelHierarchy"/>
    <dgm:cxn modelId="{6F98CE15-B2D5-4F19-9226-510843A59E83}" type="presParOf" srcId="{5660CE41-70E8-42B1-895C-A42905B85922}" destId="{15BD734C-F490-415D-987D-4471D1838A49}" srcOrd="1" destOrd="0" presId="urn:microsoft.com/office/officeart/2008/layout/HorizontalMultiLevelHierarchy"/>
    <dgm:cxn modelId="{B5E185AA-6479-49DF-8138-3AB268F463B9}" type="presParOf" srcId="{471741CF-463F-4E18-985F-19B75D1E680B}" destId="{FFD8787C-54F5-44F5-8CE0-442687A51680}" srcOrd="4" destOrd="0" presId="urn:microsoft.com/office/officeart/2008/layout/HorizontalMultiLevelHierarchy"/>
    <dgm:cxn modelId="{D0DC252B-F7E2-4907-9C21-0F34513CFB6E}" type="presParOf" srcId="{FFD8787C-54F5-44F5-8CE0-442687A51680}" destId="{44F05F3A-D8FE-4DA3-AEBC-9BB0EC84B9BD}" srcOrd="0" destOrd="0" presId="urn:microsoft.com/office/officeart/2008/layout/HorizontalMultiLevelHierarchy"/>
    <dgm:cxn modelId="{33A0DCD4-6D89-4841-ACAF-5E859F8C893B}" type="presParOf" srcId="{471741CF-463F-4E18-985F-19B75D1E680B}" destId="{6E6CBC62-694F-4634-B67E-8213E0A2C73A}" srcOrd="5" destOrd="0" presId="urn:microsoft.com/office/officeart/2008/layout/HorizontalMultiLevelHierarchy"/>
    <dgm:cxn modelId="{C0A051D2-48CA-4658-814B-7230F5A111A1}" type="presParOf" srcId="{6E6CBC62-694F-4634-B67E-8213E0A2C73A}" destId="{79C9D4DD-904F-42C2-84F3-C59DF6ED7E82}" srcOrd="0" destOrd="0" presId="urn:microsoft.com/office/officeart/2008/layout/HorizontalMultiLevelHierarchy"/>
    <dgm:cxn modelId="{A0E841D7-0C88-4E49-9CBC-B60CE498C4D9}" type="presParOf" srcId="{6E6CBC62-694F-4634-B67E-8213E0A2C73A}" destId="{FBD835B1-07C3-4AFE-A6D2-BAF6589D8AA1}" srcOrd="1" destOrd="0" presId="urn:microsoft.com/office/officeart/2008/layout/HorizontalMultiLevelHierarchy"/>
    <dgm:cxn modelId="{A078DD83-F57B-4AF0-8BA4-86D49EC68F2E}" type="presParOf" srcId="{471741CF-463F-4E18-985F-19B75D1E680B}" destId="{52AC87EB-2415-4B5E-8BF8-811A417B2062}" srcOrd="6" destOrd="0" presId="urn:microsoft.com/office/officeart/2008/layout/HorizontalMultiLevelHierarchy"/>
    <dgm:cxn modelId="{11175C21-409F-4ECD-9AEC-CF41EEE295FB}" type="presParOf" srcId="{52AC87EB-2415-4B5E-8BF8-811A417B2062}" destId="{CD5D6844-E03B-424A-96DB-26EDB986FC7A}" srcOrd="0" destOrd="0" presId="urn:microsoft.com/office/officeart/2008/layout/HorizontalMultiLevelHierarchy"/>
    <dgm:cxn modelId="{48A18AEC-D960-40A2-94A7-43C79BAC22B7}" type="presParOf" srcId="{471741CF-463F-4E18-985F-19B75D1E680B}" destId="{EABC09C1-D509-431B-813B-91B25F856495}" srcOrd="7" destOrd="0" presId="urn:microsoft.com/office/officeart/2008/layout/HorizontalMultiLevelHierarchy"/>
    <dgm:cxn modelId="{A5FDB85D-38B9-420B-B087-3CDC6144AA62}" type="presParOf" srcId="{EABC09C1-D509-431B-813B-91B25F856495}" destId="{42EEF866-5A94-431C-B35A-1698D5DA0AE4}" srcOrd="0" destOrd="0" presId="urn:microsoft.com/office/officeart/2008/layout/HorizontalMultiLevelHierarchy"/>
    <dgm:cxn modelId="{CBCEC7DA-5C74-4E4E-AE13-34E5D3B110D7}" type="presParOf" srcId="{EABC09C1-D509-431B-813B-91B25F856495}" destId="{49B6145A-8191-4667-90E4-BF1D9C13A87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E99A502-18F7-4928-A81C-8822953ED331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5308949-9535-4949-990D-0625C46BB641}">
      <dgm:prSet/>
      <dgm:spPr/>
      <dgm:t>
        <a:bodyPr/>
        <a:lstStyle/>
        <a:p>
          <a:pPr rtl="0"/>
          <a:r>
            <a:rPr lang="ru-RU" smtClean="0"/>
            <a:t>Цели:</a:t>
          </a:r>
          <a:endParaRPr lang="ru-RU"/>
        </a:p>
      </dgm:t>
    </dgm:pt>
    <dgm:pt modelId="{D552B373-7A29-4CDD-9E86-62AFE02A23E9}" type="parTrans" cxnId="{33A082E5-9595-4BB5-8C7B-778B9F65C768}">
      <dgm:prSet/>
      <dgm:spPr/>
      <dgm:t>
        <a:bodyPr/>
        <a:lstStyle/>
        <a:p>
          <a:endParaRPr lang="ru-RU"/>
        </a:p>
      </dgm:t>
    </dgm:pt>
    <dgm:pt modelId="{DA8C0A1A-E1BE-41F4-94A2-9D849626566B}" type="sibTrans" cxnId="{33A082E5-9595-4BB5-8C7B-778B9F65C768}">
      <dgm:prSet/>
      <dgm:spPr/>
      <dgm:t>
        <a:bodyPr/>
        <a:lstStyle/>
        <a:p>
          <a:endParaRPr lang="ru-RU"/>
        </a:p>
      </dgm:t>
    </dgm:pt>
    <dgm:pt modelId="{473EED3A-74E9-4690-8F5D-C14C5CA8A16B}">
      <dgm:prSet custT="1"/>
      <dgm:spPr/>
      <dgm:t>
        <a:bodyPr/>
        <a:lstStyle/>
        <a:p>
          <a:pPr rtl="0"/>
          <a:r>
            <a:rPr lang="ru-RU" sz="1200" dirty="0" smtClean="0"/>
            <a:t>Расширение рынка сбыта </a:t>
          </a:r>
          <a:r>
            <a:rPr lang="ru-RU" sz="1200" baseline="0" dirty="0" smtClean="0"/>
            <a:t>посредством</a:t>
          </a:r>
          <a:r>
            <a:rPr lang="ru-RU" sz="1200" dirty="0" smtClean="0"/>
            <a:t> сети </a:t>
          </a:r>
          <a:r>
            <a:rPr lang="ru-RU" sz="1200" baseline="0" dirty="0" smtClean="0"/>
            <a:t>Интернет</a:t>
          </a:r>
          <a:endParaRPr lang="ru-RU" sz="1200" baseline="0" dirty="0"/>
        </a:p>
      </dgm:t>
    </dgm:pt>
    <dgm:pt modelId="{B6886EDE-BFDC-4529-89AF-B877D90B022B}" type="parTrans" cxnId="{203E6FFD-E410-49A1-8CFE-39AC294AB7B9}">
      <dgm:prSet/>
      <dgm:spPr/>
      <dgm:t>
        <a:bodyPr/>
        <a:lstStyle/>
        <a:p>
          <a:endParaRPr lang="ru-RU"/>
        </a:p>
      </dgm:t>
    </dgm:pt>
    <dgm:pt modelId="{0E520D3C-4DBF-450F-8150-6A30F80ABA6A}" type="sibTrans" cxnId="{203E6FFD-E410-49A1-8CFE-39AC294AB7B9}">
      <dgm:prSet/>
      <dgm:spPr/>
      <dgm:t>
        <a:bodyPr/>
        <a:lstStyle/>
        <a:p>
          <a:endParaRPr lang="ru-RU"/>
        </a:p>
      </dgm:t>
    </dgm:pt>
    <dgm:pt modelId="{35884915-1A39-4647-ACF9-F8CD8202590D}">
      <dgm:prSet custT="1"/>
      <dgm:spPr/>
      <dgm:t>
        <a:bodyPr/>
        <a:lstStyle/>
        <a:p>
          <a:pPr rtl="0"/>
          <a:r>
            <a:rPr lang="ru-RU" sz="1200" dirty="0" smtClean="0"/>
            <a:t>Информирование покупателей о проводимых акциях</a:t>
          </a:r>
          <a:endParaRPr lang="ru-RU" sz="1200" dirty="0"/>
        </a:p>
      </dgm:t>
    </dgm:pt>
    <dgm:pt modelId="{0566DEC7-9EB6-48EA-9B15-F857DA6301AD}" type="parTrans" cxnId="{D5DE9BB3-2573-42B1-B3DC-9B9444D8C171}">
      <dgm:prSet/>
      <dgm:spPr/>
      <dgm:t>
        <a:bodyPr/>
        <a:lstStyle/>
        <a:p>
          <a:endParaRPr lang="ru-RU"/>
        </a:p>
      </dgm:t>
    </dgm:pt>
    <dgm:pt modelId="{C0AA888B-AD9F-4D0C-8FFC-123D64F0CE3F}" type="sibTrans" cxnId="{D5DE9BB3-2573-42B1-B3DC-9B9444D8C171}">
      <dgm:prSet/>
      <dgm:spPr/>
      <dgm:t>
        <a:bodyPr/>
        <a:lstStyle/>
        <a:p>
          <a:endParaRPr lang="ru-RU"/>
        </a:p>
      </dgm:t>
    </dgm:pt>
    <dgm:pt modelId="{CE047B96-EA26-434A-89A3-2CD79CE55833}">
      <dgm:prSet custT="1"/>
      <dgm:spPr/>
      <dgm:t>
        <a:bodyPr/>
        <a:lstStyle/>
        <a:p>
          <a:pPr rtl="0"/>
          <a:r>
            <a:rPr lang="ru-RU" sz="1200" dirty="0" smtClean="0"/>
            <a:t>Презентация полного каталога ювелирных украшений</a:t>
          </a:r>
          <a:endParaRPr lang="ru-RU" sz="1200" dirty="0"/>
        </a:p>
      </dgm:t>
    </dgm:pt>
    <dgm:pt modelId="{1E4A884F-2916-4033-84B8-426399568AD6}" type="parTrans" cxnId="{A3013027-A832-42E1-8FEB-C3E32470A4D9}">
      <dgm:prSet/>
      <dgm:spPr/>
      <dgm:t>
        <a:bodyPr/>
        <a:lstStyle/>
        <a:p>
          <a:endParaRPr lang="ru-RU"/>
        </a:p>
      </dgm:t>
    </dgm:pt>
    <dgm:pt modelId="{7AEA1657-9E38-4B8B-A11A-56E29AC3E5F6}" type="sibTrans" cxnId="{A3013027-A832-42E1-8FEB-C3E32470A4D9}">
      <dgm:prSet/>
      <dgm:spPr/>
      <dgm:t>
        <a:bodyPr/>
        <a:lstStyle/>
        <a:p>
          <a:endParaRPr lang="ru-RU"/>
        </a:p>
      </dgm:t>
    </dgm:pt>
    <dgm:pt modelId="{90C4535A-25EA-429D-8CDC-F723F54E68D9}">
      <dgm:prSet/>
      <dgm:spPr/>
      <dgm:t>
        <a:bodyPr/>
        <a:lstStyle/>
        <a:p>
          <a:pPr rtl="0"/>
          <a:r>
            <a:rPr lang="ru-RU" dirty="0" smtClean="0"/>
            <a:t>Результат:</a:t>
          </a:r>
          <a:endParaRPr lang="ru-RU" dirty="0"/>
        </a:p>
      </dgm:t>
    </dgm:pt>
    <dgm:pt modelId="{E34A970B-E94E-4E5B-BE4D-422D408AE186}" type="parTrans" cxnId="{8F13B85F-B8B3-4AFB-9559-48C46344E73F}">
      <dgm:prSet/>
      <dgm:spPr/>
      <dgm:t>
        <a:bodyPr/>
        <a:lstStyle/>
        <a:p>
          <a:endParaRPr lang="ru-RU"/>
        </a:p>
      </dgm:t>
    </dgm:pt>
    <dgm:pt modelId="{EC515BB6-8CB3-4A56-B92F-68726A655744}" type="sibTrans" cxnId="{8F13B85F-B8B3-4AFB-9559-48C46344E73F}">
      <dgm:prSet/>
      <dgm:spPr/>
      <dgm:t>
        <a:bodyPr/>
        <a:lstStyle/>
        <a:p>
          <a:endParaRPr lang="ru-RU"/>
        </a:p>
      </dgm:t>
    </dgm:pt>
    <dgm:pt modelId="{596240E5-3C11-42D5-9B21-2BFC19537455}">
      <dgm:prSet custT="1"/>
      <dgm:spPr/>
      <dgm:t>
        <a:bodyPr/>
        <a:lstStyle/>
        <a:p>
          <a:pPr rtl="0"/>
          <a:r>
            <a:rPr lang="ru-RU" sz="1200" dirty="0" smtClean="0"/>
            <a:t>За 90 дней с момента запуска более 10800 просмотров и 143 заявки на приобретение  продукции</a:t>
          </a:r>
          <a:endParaRPr lang="ru-RU" sz="1200" dirty="0"/>
        </a:p>
      </dgm:t>
    </dgm:pt>
    <dgm:pt modelId="{00115878-CCBF-46D0-9D96-6123717F3997}" type="parTrans" cxnId="{8C001F85-DF21-4ECB-801F-D39EBFEEDAB1}">
      <dgm:prSet/>
      <dgm:spPr/>
      <dgm:t>
        <a:bodyPr/>
        <a:lstStyle/>
        <a:p>
          <a:endParaRPr lang="ru-RU"/>
        </a:p>
      </dgm:t>
    </dgm:pt>
    <dgm:pt modelId="{1D4BE8EF-8EE5-4002-BAD4-518EFACD091E}" type="sibTrans" cxnId="{8C001F85-DF21-4ECB-801F-D39EBFEEDAB1}">
      <dgm:prSet/>
      <dgm:spPr/>
      <dgm:t>
        <a:bodyPr/>
        <a:lstStyle/>
        <a:p>
          <a:endParaRPr lang="ru-RU"/>
        </a:p>
      </dgm:t>
    </dgm:pt>
    <dgm:pt modelId="{1DCE477D-CF0D-4401-BF27-4EC6C3F1C492}" type="pres">
      <dgm:prSet presAssocID="{FE99A502-18F7-4928-A81C-8822953ED33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45FC9EC-C304-4A07-B7AD-E7400445CFDC}" type="pres">
      <dgm:prSet presAssocID="{F5308949-9535-4949-990D-0625C46BB641}" presName="root" presStyleCnt="0"/>
      <dgm:spPr/>
    </dgm:pt>
    <dgm:pt modelId="{9080D7F3-4037-4734-A3ED-B636F73B97CA}" type="pres">
      <dgm:prSet presAssocID="{F5308949-9535-4949-990D-0625C46BB641}" presName="rootComposite" presStyleCnt="0"/>
      <dgm:spPr/>
    </dgm:pt>
    <dgm:pt modelId="{C3B5B76A-C74B-47F6-A4F2-F345034201B6}" type="pres">
      <dgm:prSet presAssocID="{F5308949-9535-4949-990D-0625C46BB641}" presName="rootText" presStyleLbl="node1" presStyleIdx="0" presStyleCnt="2"/>
      <dgm:spPr/>
      <dgm:t>
        <a:bodyPr/>
        <a:lstStyle/>
        <a:p>
          <a:endParaRPr lang="ru-RU"/>
        </a:p>
      </dgm:t>
    </dgm:pt>
    <dgm:pt modelId="{CFF39F7F-1FBF-49E2-8CA9-383B74884F81}" type="pres">
      <dgm:prSet presAssocID="{F5308949-9535-4949-990D-0625C46BB641}" presName="rootConnector" presStyleLbl="node1" presStyleIdx="0" presStyleCnt="2"/>
      <dgm:spPr/>
      <dgm:t>
        <a:bodyPr/>
        <a:lstStyle/>
        <a:p>
          <a:endParaRPr lang="ru-RU"/>
        </a:p>
      </dgm:t>
    </dgm:pt>
    <dgm:pt modelId="{A00E4CF2-BB0E-489F-9151-F5F15EE880A6}" type="pres">
      <dgm:prSet presAssocID="{F5308949-9535-4949-990D-0625C46BB641}" presName="childShape" presStyleCnt="0"/>
      <dgm:spPr/>
    </dgm:pt>
    <dgm:pt modelId="{C9D3A0CE-F53D-4E0D-8CBF-8296BAFE1FB9}" type="pres">
      <dgm:prSet presAssocID="{B6886EDE-BFDC-4529-89AF-B877D90B022B}" presName="Name13" presStyleLbl="parChTrans1D2" presStyleIdx="0" presStyleCnt="4"/>
      <dgm:spPr/>
      <dgm:t>
        <a:bodyPr/>
        <a:lstStyle/>
        <a:p>
          <a:endParaRPr lang="ru-RU"/>
        </a:p>
      </dgm:t>
    </dgm:pt>
    <dgm:pt modelId="{AA4E97A9-FB1B-4FE8-A8E4-A00D695E8661}" type="pres">
      <dgm:prSet presAssocID="{473EED3A-74E9-4690-8F5D-C14C5CA8A16B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3C5036-E83B-4EFF-80A2-6ECC497C6F24}" type="pres">
      <dgm:prSet presAssocID="{0566DEC7-9EB6-48EA-9B15-F857DA6301AD}" presName="Name13" presStyleLbl="parChTrans1D2" presStyleIdx="1" presStyleCnt="4"/>
      <dgm:spPr/>
      <dgm:t>
        <a:bodyPr/>
        <a:lstStyle/>
        <a:p>
          <a:endParaRPr lang="ru-RU"/>
        </a:p>
      </dgm:t>
    </dgm:pt>
    <dgm:pt modelId="{5D17FC86-5429-4A30-9BBB-F4BCF9AB8ED8}" type="pres">
      <dgm:prSet presAssocID="{35884915-1A39-4647-ACF9-F8CD8202590D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111718-B5D1-4DCE-B4A2-459B7ED37164}" type="pres">
      <dgm:prSet presAssocID="{1E4A884F-2916-4033-84B8-426399568AD6}" presName="Name13" presStyleLbl="parChTrans1D2" presStyleIdx="2" presStyleCnt="4"/>
      <dgm:spPr/>
      <dgm:t>
        <a:bodyPr/>
        <a:lstStyle/>
        <a:p>
          <a:endParaRPr lang="ru-RU"/>
        </a:p>
      </dgm:t>
    </dgm:pt>
    <dgm:pt modelId="{C527FBEA-C005-46F8-B1BA-D228898DAF79}" type="pres">
      <dgm:prSet presAssocID="{CE047B96-EA26-434A-89A3-2CD79CE55833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2D2E32-AC3C-406C-A7F0-A0A725F951C5}" type="pres">
      <dgm:prSet presAssocID="{90C4535A-25EA-429D-8CDC-F723F54E68D9}" presName="root" presStyleCnt="0"/>
      <dgm:spPr/>
    </dgm:pt>
    <dgm:pt modelId="{789624DE-462A-48F4-899B-49544D4146A4}" type="pres">
      <dgm:prSet presAssocID="{90C4535A-25EA-429D-8CDC-F723F54E68D9}" presName="rootComposite" presStyleCnt="0"/>
      <dgm:spPr/>
    </dgm:pt>
    <dgm:pt modelId="{1646967C-371E-4AE3-B0FC-D3F2AF127FA4}" type="pres">
      <dgm:prSet presAssocID="{90C4535A-25EA-429D-8CDC-F723F54E68D9}" presName="rootText" presStyleLbl="node1" presStyleIdx="1" presStyleCnt="2"/>
      <dgm:spPr/>
      <dgm:t>
        <a:bodyPr/>
        <a:lstStyle/>
        <a:p>
          <a:endParaRPr lang="ru-RU"/>
        </a:p>
      </dgm:t>
    </dgm:pt>
    <dgm:pt modelId="{760C91B1-02B0-402A-80DC-376B848056A8}" type="pres">
      <dgm:prSet presAssocID="{90C4535A-25EA-429D-8CDC-F723F54E68D9}" presName="rootConnector" presStyleLbl="node1" presStyleIdx="1" presStyleCnt="2"/>
      <dgm:spPr/>
      <dgm:t>
        <a:bodyPr/>
        <a:lstStyle/>
        <a:p>
          <a:endParaRPr lang="ru-RU"/>
        </a:p>
      </dgm:t>
    </dgm:pt>
    <dgm:pt modelId="{A7CC2346-5E7F-4ACF-A8E8-DFCA9AB544F2}" type="pres">
      <dgm:prSet presAssocID="{90C4535A-25EA-429D-8CDC-F723F54E68D9}" presName="childShape" presStyleCnt="0"/>
      <dgm:spPr/>
    </dgm:pt>
    <dgm:pt modelId="{0D260527-3E66-4D38-B322-F2E2E8C905A5}" type="pres">
      <dgm:prSet presAssocID="{00115878-CCBF-46D0-9D96-6123717F3997}" presName="Name13" presStyleLbl="parChTrans1D2" presStyleIdx="3" presStyleCnt="4"/>
      <dgm:spPr/>
      <dgm:t>
        <a:bodyPr/>
        <a:lstStyle/>
        <a:p>
          <a:endParaRPr lang="ru-RU"/>
        </a:p>
      </dgm:t>
    </dgm:pt>
    <dgm:pt modelId="{297C503C-028C-49E5-BCCD-1849BCF9882A}" type="pres">
      <dgm:prSet presAssocID="{596240E5-3C11-42D5-9B21-2BFC19537455}" presName="childText" presStyleLbl="bgAcc1" presStyleIdx="3" presStyleCnt="4" custScaleX="98084" custScaleY="1883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3013027-A832-42E1-8FEB-C3E32470A4D9}" srcId="{F5308949-9535-4949-990D-0625C46BB641}" destId="{CE047B96-EA26-434A-89A3-2CD79CE55833}" srcOrd="2" destOrd="0" parTransId="{1E4A884F-2916-4033-84B8-426399568AD6}" sibTransId="{7AEA1657-9E38-4B8B-A11A-56E29AC3E5F6}"/>
    <dgm:cxn modelId="{7DA2A603-B9AB-40AF-8EDC-C89A14393360}" type="presOf" srcId="{90C4535A-25EA-429D-8CDC-F723F54E68D9}" destId="{760C91B1-02B0-402A-80DC-376B848056A8}" srcOrd="1" destOrd="0" presId="urn:microsoft.com/office/officeart/2005/8/layout/hierarchy3"/>
    <dgm:cxn modelId="{33A082E5-9595-4BB5-8C7B-778B9F65C768}" srcId="{FE99A502-18F7-4928-A81C-8822953ED331}" destId="{F5308949-9535-4949-990D-0625C46BB641}" srcOrd="0" destOrd="0" parTransId="{D552B373-7A29-4CDD-9E86-62AFE02A23E9}" sibTransId="{DA8C0A1A-E1BE-41F4-94A2-9D849626566B}"/>
    <dgm:cxn modelId="{CAA7C2EE-3E0E-47AB-8A15-05A29C96B2C2}" type="presOf" srcId="{0566DEC7-9EB6-48EA-9B15-F857DA6301AD}" destId="{CD3C5036-E83B-4EFF-80A2-6ECC497C6F24}" srcOrd="0" destOrd="0" presId="urn:microsoft.com/office/officeart/2005/8/layout/hierarchy3"/>
    <dgm:cxn modelId="{CE4BE7B5-E876-455C-BF06-22BD49966DB6}" type="presOf" srcId="{35884915-1A39-4647-ACF9-F8CD8202590D}" destId="{5D17FC86-5429-4A30-9BBB-F4BCF9AB8ED8}" srcOrd="0" destOrd="0" presId="urn:microsoft.com/office/officeart/2005/8/layout/hierarchy3"/>
    <dgm:cxn modelId="{C001DDAD-B7BA-4509-AB4D-798B217D9793}" type="presOf" srcId="{1E4A884F-2916-4033-84B8-426399568AD6}" destId="{E2111718-B5D1-4DCE-B4A2-459B7ED37164}" srcOrd="0" destOrd="0" presId="urn:microsoft.com/office/officeart/2005/8/layout/hierarchy3"/>
    <dgm:cxn modelId="{845D28C1-5102-4989-9FF7-AE3A94B70BCB}" type="presOf" srcId="{B6886EDE-BFDC-4529-89AF-B877D90B022B}" destId="{C9D3A0CE-F53D-4E0D-8CBF-8296BAFE1FB9}" srcOrd="0" destOrd="0" presId="urn:microsoft.com/office/officeart/2005/8/layout/hierarchy3"/>
    <dgm:cxn modelId="{DE3B6490-07E2-4F19-8F7E-C331D69CC47D}" type="presOf" srcId="{FE99A502-18F7-4928-A81C-8822953ED331}" destId="{1DCE477D-CF0D-4401-BF27-4EC6C3F1C492}" srcOrd="0" destOrd="0" presId="urn:microsoft.com/office/officeart/2005/8/layout/hierarchy3"/>
    <dgm:cxn modelId="{A8096693-EB01-40E8-AFAB-CD28B09D5C46}" type="presOf" srcId="{596240E5-3C11-42D5-9B21-2BFC19537455}" destId="{297C503C-028C-49E5-BCCD-1849BCF9882A}" srcOrd="0" destOrd="0" presId="urn:microsoft.com/office/officeart/2005/8/layout/hierarchy3"/>
    <dgm:cxn modelId="{FC946731-360B-42A2-97C1-7F9062EB114C}" type="presOf" srcId="{CE047B96-EA26-434A-89A3-2CD79CE55833}" destId="{C527FBEA-C005-46F8-B1BA-D228898DAF79}" srcOrd="0" destOrd="0" presId="urn:microsoft.com/office/officeart/2005/8/layout/hierarchy3"/>
    <dgm:cxn modelId="{203E6FFD-E410-49A1-8CFE-39AC294AB7B9}" srcId="{F5308949-9535-4949-990D-0625C46BB641}" destId="{473EED3A-74E9-4690-8F5D-C14C5CA8A16B}" srcOrd="0" destOrd="0" parTransId="{B6886EDE-BFDC-4529-89AF-B877D90B022B}" sibTransId="{0E520D3C-4DBF-450F-8150-6A30F80ABA6A}"/>
    <dgm:cxn modelId="{D5DE9BB3-2573-42B1-B3DC-9B9444D8C171}" srcId="{F5308949-9535-4949-990D-0625C46BB641}" destId="{35884915-1A39-4647-ACF9-F8CD8202590D}" srcOrd="1" destOrd="0" parTransId="{0566DEC7-9EB6-48EA-9B15-F857DA6301AD}" sibTransId="{C0AA888B-AD9F-4D0C-8FFC-123D64F0CE3F}"/>
    <dgm:cxn modelId="{8C001F85-DF21-4ECB-801F-D39EBFEEDAB1}" srcId="{90C4535A-25EA-429D-8CDC-F723F54E68D9}" destId="{596240E5-3C11-42D5-9B21-2BFC19537455}" srcOrd="0" destOrd="0" parTransId="{00115878-CCBF-46D0-9D96-6123717F3997}" sibTransId="{1D4BE8EF-8EE5-4002-BAD4-518EFACD091E}"/>
    <dgm:cxn modelId="{DAF8434F-5294-4BAF-A7EA-A28CE6735B39}" type="presOf" srcId="{90C4535A-25EA-429D-8CDC-F723F54E68D9}" destId="{1646967C-371E-4AE3-B0FC-D3F2AF127FA4}" srcOrd="0" destOrd="0" presId="urn:microsoft.com/office/officeart/2005/8/layout/hierarchy3"/>
    <dgm:cxn modelId="{8F13B85F-B8B3-4AFB-9559-48C46344E73F}" srcId="{FE99A502-18F7-4928-A81C-8822953ED331}" destId="{90C4535A-25EA-429D-8CDC-F723F54E68D9}" srcOrd="1" destOrd="0" parTransId="{E34A970B-E94E-4E5B-BE4D-422D408AE186}" sibTransId="{EC515BB6-8CB3-4A56-B92F-68726A655744}"/>
    <dgm:cxn modelId="{4C74FA0D-7EE3-4770-AEF3-E5C80BD26FCC}" type="presOf" srcId="{F5308949-9535-4949-990D-0625C46BB641}" destId="{C3B5B76A-C74B-47F6-A4F2-F345034201B6}" srcOrd="0" destOrd="0" presId="urn:microsoft.com/office/officeart/2005/8/layout/hierarchy3"/>
    <dgm:cxn modelId="{0F93DF43-6872-46B6-931D-8AA228896F66}" type="presOf" srcId="{00115878-CCBF-46D0-9D96-6123717F3997}" destId="{0D260527-3E66-4D38-B322-F2E2E8C905A5}" srcOrd="0" destOrd="0" presId="urn:microsoft.com/office/officeart/2005/8/layout/hierarchy3"/>
    <dgm:cxn modelId="{BFC3911F-26F7-4EC5-88D8-CD509E1A2366}" type="presOf" srcId="{F5308949-9535-4949-990D-0625C46BB641}" destId="{CFF39F7F-1FBF-49E2-8CA9-383B74884F81}" srcOrd="1" destOrd="0" presId="urn:microsoft.com/office/officeart/2005/8/layout/hierarchy3"/>
    <dgm:cxn modelId="{25B0CA3C-B0F7-4232-9D47-11E0B8C7065F}" type="presOf" srcId="{473EED3A-74E9-4690-8F5D-C14C5CA8A16B}" destId="{AA4E97A9-FB1B-4FE8-A8E4-A00D695E8661}" srcOrd="0" destOrd="0" presId="urn:microsoft.com/office/officeart/2005/8/layout/hierarchy3"/>
    <dgm:cxn modelId="{5875FDF1-75CB-4012-8C5E-F898E666D188}" type="presParOf" srcId="{1DCE477D-CF0D-4401-BF27-4EC6C3F1C492}" destId="{345FC9EC-C304-4A07-B7AD-E7400445CFDC}" srcOrd="0" destOrd="0" presId="urn:microsoft.com/office/officeart/2005/8/layout/hierarchy3"/>
    <dgm:cxn modelId="{8550CE4B-CFE0-48D0-B67E-77418B247217}" type="presParOf" srcId="{345FC9EC-C304-4A07-B7AD-E7400445CFDC}" destId="{9080D7F3-4037-4734-A3ED-B636F73B97CA}" srcOrd="0" destOrd="0" presId="urn:microsoft.com/office/officeart/2005/8/layout/hierarchy3"/>
    <dgm:cxn modelId="{6BC6A2A1-2CB8-4C57-A31B-565364E5C9B6}" type="presParOf" srcId="{9080D7F3-4037-4734-A3ED-B636F73B97CA}" destId="{C3B5B76A-C74B-47F6-A4F2-F345034201B6}" srcOrd="0" destOrd="0" presId="urn:microsoft.com/office/officeart/2005/8/layout/hierarchy3"/>
    <dgm:cxn modelId="{38DD16C6-2676-4263-B532-5DDB615A37C6}" type="presParOf" srcId="{9080D7F3-4037-4734-A3ED-B636F73B97CA}" destId="{CFF39F7F-1FBF-49E2-8CA9-383B74884F81}" srcOrd="1" destOrd="0" presId="urn:microsoft.com/office/officeart/2005/8/layout/hierarchy3"/>
    <dgm:cxn modelId="{059D1E22-C276-4228-9656-9945B47B997C}" type="presParOf" srcId="{345FC9EC-C304-4A07-B7AD-E7400445CFDC}" destId="{A00E4CF2-BB0E-489F-9151-F5F15EE880A6}" srcOrd="1" destOrd="0" presId="urn:microsoft.com/office/officeart/2005/8/layout/hierarchy3"/>
    <dgm:cxn modelId="{97609F50-2116-426C-BCCB-ED4EF3FB691B}" type="presParOf" srcId="{A00E4CF2-BB0E-489F-9151-F5F15EE880A6}" destId="{C9D3A0CE-F53D-4E0D-8CBF-8296BAFE1FB9}" srcOrd="0" destOrd="0" presId="urn:microsoft.com/office/officeart/2005/8/layout/hierarchy3"/>
    <dgm:cxn modelId="{42800A84-4833-44F9-80ED-AC1CAF9802CF}" type="presParOf" srcId="{A00E4CF2-BB0E-489F-9151-F5F15EE880A6}" destId="{AA4E97A9-FB1B-4FE8-A8E4-A00D695E8661}" srcOrd="1" destOrd="0" presId="urn:microsoft.com/office/officeart/2005/8/layout/hierarchy3"/>
    <dgm:cxn modelId="{85A45D43-1AE5-4112-88C5-8864FD62A6E3}" type="presParOf" srcId="{A00E4CF2-BB0E-489F-9151-F5F15EE880A6}" destId="{CD3C5036-E83B-4EFF-80A2-6ECC497C6F24}" srcOrd="2" destOrd="0" presId="urn:microsoft.com/office/officeart/2005/8/layout/hierarchy3"/>
    <dgm:cxn modelId="{A1F858A5-6920-4ED7-9898-739A9B0455C4}" type="presParOf" srcId="{A00E4CF2-BB0E-489F-9151-F5F15EE880A6}" destId="{5D17FC86-5429-4A30-9BBB-F4BCF9AB8ED8}" srcOrd="3" destOrd="0" presId="urn:microsoft.com/office/officeart/2005/8/layout/hierarchy3"/>
    <dgm:cxn modelId="{62400A48-6458-4DDA-BCC3-6D2DB73616B8}" type="presParOf" srcId="{A00E4CF2-BB0E-489F-9151-F5F15EE880A6}" destId="{E2111718-B5D1-4DCE-B4A2-459B7ED37164}" srcOrd="4" destOrd="0" presId="urn:microsoft.com/office/officeart/2005/8/layout/hierarchy3"/>
    <dgm:cxn modelId="{CE0D26D5-5ED9-48F7-9237-3FF9212EE028}" type="presParOf" srcId="{A00E4CF2-BB0E-489F-9151-F5F15EE880A6}" destId="{C527FBEA-C005-46F8-B1BA-D228898DAF79}" srcOrd="5" destOrd="0" presId="urn:microsoft.com/office/officeart/2005/8/layout/hierarchy3"/>
    <dgm:cxn modelId="{79932A86-1EF2-467C-A45E-0DB257DEE0F9}" type="presParOf" srcId="{1DCE477D-CF0D-4401-BF27-4EC6C3F1C492}" destId="{262D2E32-AC3C-406C-A7F0-A0A725F951C5}" srcOrd="1" destOrd="0" presId="urn:microsoft.com/office/officeart/2005/8/layout/hierarchy3"/>
    <dgm:cxn modelId="{7C68F279-6AA9-49C2-B555-81CC89462C4F}" type="presParOf" srcId="{262D2E32-AC3C-406C-A7F0-A0A725F951C5}" destId="{789624DE-462A-48F4-899B-49544D4146A4}" srcOrd="0" destOrd="0" presId="urn:microsoft.com/office/officeart/2005/8/layout/hierarchy3"/>
    <dgm:cxn modelId="{151FC13E-5897-4975-A7CA-79616EC04A54}" type="presParOf" srcId="{789624DE-462A-48F4-899B-49544D4146A4}" destId="{1646967C-371E-4AE3-B0FC-D3F2AF127FA4}" srcOrd="0" destOrd="0" presId="urn:microsoft.com/office/officeart/2005/8/layout/hierarchy3"/>
    <dgm:cxn modelId="{C3FAD190-807C-43E6-882D-A56284853B52}" type="presParOf" srcId="{789624DE-462A-48F4-899B-49544D4146A4}" destId="{760C91B1-02B0-402A-80DC-376B848056A8}" srcOrd="1" destOrd="0" presId="urn:microsoft.com/office/officeart/2005/8/layout/hierarchy3"/>
    <dgm:cxn modelId="{AA5DADA0-ADBF-44D8-A5E1-5D621FB0FC67}" type="presParOf" srcId="{262D2E32-AC3C-406C-A7F0-A0A725F951C5}" destId="{A7CC2346-5E7F-4ACF-A8E8-DFCA9AB544F2}" srcOrd="1" destOrd="0" presId="urn:microsoft.com/office/officeart/2005/8/layout/hierarchy3"/>
    <dgm:cxn modelId="{CF3DD4FA-ABD1-4983-BC95-9429C1D8855B}" type="presParOf" srcId="{A7CC2346-5E7F-4ACF-A8E8-DFCA9AB544F2}" destId="{0D260527-3E66-4D38-B322-F2E2E8C905A5}" srcOrd="0" destOrd="0" presId="urn:microsoft.com/office/officeart/2005/8/layout/hierarchy3"/>
    <dgm:cxn modelId="{F6F09850-7151-42B4-B7E7-FF466A0A3478}" type="presParOf" srcId="{A7CC2346-5E7F-4ACF-A8E8-DFCA9AB544F2}" destId="{297C503C-028C-49E5-BCCD-1849BCF9882A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98D04D5-336E-48E0-BB0B-942815569CAC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5DF6C70-DC99-4F32-97CB-583B12E659B6}">
      <dgm:prSet/>
      <dgm:spPr/>
      <dgm:t>
        <a:bodyPr/>
        <a:lstStyle/>
        <a:p>
          <a:pPr rtl="0"/>
          <a:r>
            <a:rPr lang="ru-RU" smtClean="0"/>
            <a:t>Цели:</a:t>
          </a:r>
          <a:endParaRPr lang="ru-RU"/>
        </a:p>
      </dgm:t>
    </dgm:pt>
    <dgm:pt modelId="{2965A402-8646-4F71-AF76-467E599E86BA}" type="parTrans" cxnId="{24087EDC-50E7-4D38-91A6-E811BBAA2A95}">
      <dgm:prSet/>
      <dgm:spPr/>
      <dgm:t>
        <a:bodyPr/>
        <a:lstStyle/>
        <a:p>
          <a:endParaRPr lang="ru-RU"/>
        </a:p>
      </dgm:t>
    </dgm:pt>
    <dgm:pt modelId="{C1087733-195D-48FD-9ABA-ED884786EB47}" type="sibTrans" cxnId="{24087EDC-50E7-4D38-91A6-E811BBAA2A95}">
      <dgm:prSet/>
      <dgm:spPr/>
      <dgm:t>
        <a:bodyPr/>
        <a:lstStyle/>
        <a:p>
          <a:endParaRPr lang="ru-RU"/>
        </a:p>
      </dgm:t>
    </dgm:pt>
    <dgm:pt modelId="{39FDFF98-9EFA-4739-A1C6-A96FD5F75DAF}">
      <dgm:prSet custT="1"/>
      <dgm:spPr/>
      <dgm:t>
        <a:bodyPr/>
        <a:lstStyle/>
        <a:p>
          <a:pPr rtl="0"/>
          <a:r>
            <a:rPr lang="ru-RU" sz="1200" dirty="0" smtClean="0"/>
            <a:t>Выход на рынок Казахстана, Монголии</a:t>
          </a:r>
          <a:endParaRPr lang="ru-RU" sz="1200" dirty="0"/>
        </a:p>
      </dgm:t>
    </dgm:pt>
    <dgm:pt modelId="{043FC30D-CA91-4BC8-A54F-A8D27D07C801}" type="parTrans" cxnId="{C8A27EEE-9764-4C88-A7FB-63FC71722579}">
      <dgm:prSet/>
      <dgm:spPr/>
      <dgm:t>
        <a:bodyPr/>
        <a:lstStyle/>
        <a:p>
          <a:endParaRPr lang="ru-RU"/>
        </a:p>
      </dgm:t>
    </dgm:pt>
    <dgm:pt modelId="{16A9DD2D-422A-4B1B-A432-6DB0AA854B08}" type="sibTrans" cxnId="{C8A27EEE-9764-4C88-A7FB-63FC71722579}">
      <dgm:prSet/>
      <dgm:spPr/>
      <dgm:t>
        <a:bodyPr/>
        <a:lstStyle/>
        <a:p>
          <a:endParaRPr lang="ru-RU"/>
        </a:p>
      </dgm:t>
    </dgm:pt>
    <dgm:pt modelId="{A5407216-C25E-402E-B227-A34A32B7AC0F}">
      <dgm:prSet custT="1"/>
      <dgm:spPr/>
      <dgm:t>
        <a:bodyPr/>
        <a:lstStyle/>
        <a:p>
          <a:pPr rtl="0"/>
          <a:r>
            <a:rPr lang="ru-RU" sz="1200" dirty="0" smtClean="0"/>
            <a:t>Презентация полного каталога товаров и услуг организации</a:t>
          </a:r>
          <a:endParaRPr lang="ru-RU" sz="1200" dirty="0"/>
        </a:p>
      </dgm:t>
    </dgm:pt>
    <dgm:pt modelId="{E08955CD-3191-4706-AAE5-CD4D22E66E40}" type="parTrans" cxnId="{B4928499-3EF9-453B-A0E5-5198EB21942E}">
      <dgm:prSet/>
      <dgm:spPr/>
      <dgm:t>
        <a:bodyPr/>
        <a:lstStyle/>
        <a:p>
          <a:endParaRPr lang="ru-RU"/>
        </a:p>
      </dgm:t>
    </dgm:pt>
    <dgm:pt modelId="{14DCDFD9-F574-4167-972C-F63B4515FF5E}" type="sibTrans" cxnId="{B4928499-3EF9-453B-A0E5-5198EB21942E}">
      <dgm:prSet/>
      <dgm:spPr/>
      <dgm:t>
        <a:bodyPr/>
        <a:lstStyle/>
        <a:p>
          <a:endParaRPr lang="ru-RU"/>
        </a:p>
      </dgm:t>
    </dgm:pt>
    <dgm:pt modelId="{5D896F5C-EAC7-4827-838F-B6B73A0A9DCA}">
      <dgm:prSet custT="1"/>
      <dgm:spPr/>
      <dgm:t>
        <a:bodyPr/>
        <a:lstStyle/>
        <a:p>
          <a:pPr rtl="0"/>
          <a:r>
            <a:rPr lang="ru-RU" sz="1200" dirty="0" smtClean="0"/>
            <a:t>Продажа дополнительного оборудования</a:t>
          </a:r>
          <a:endParaRPr lang="ru-RU" sz="1200" dirty="0"/>
        </a:p>
      </dgm:t>
    </dgm:pt>
    <dgm:pt modelId="{8F7DD4FA-8137-4884-B17F-0A686F468C3C}" type="parTrans" cxnId="{1C01E10E-83A0-43B2-AD17-48171B4E28B0}">
      <dgm:prSet/>
      <dgm:spPr/>
      <dgm:t>
        <a:bodyPr/>
        <a:lstStyle/>
        <a:p>
          <a:endParaRPr lang="ru-RU"/>
        </a:p>
      </dgm:t>
    </dgm:pt>
    <dgm:pt modelId="{FA083EC3-0286-489A-BBA6-2E194C130A0E}" type="sibTrans" cxnId="{1C01E10E-83A0-43B2-AD17-48171B4E28B0}">
      <dgm:prSet/>
      <dgm:spPr/>
      <dgm:t>
        <a:bodyPr/>
        <a:lstStyle/>
        <a:p>
          <a:endParaRPr lang="ru-RU"/>
        </a:p>
      </dgm:t>
    </dgm:pt>
    <dgm:pt modelId="{DA0749E0-D3CA-4B7B-907F-8DD4D2E383FC}">
      <dgm:prSet/>
      <dgm:spPr/>
      <dgm:t>
        <a:bodyPr/>
        <a:lstStyle/>
        <a:p>
          <a:pPr rtl="0"/>
          <a:r>
            <a:rPr lang="ru-RU" smtClean="0"/>
            <a:t>Результат:</a:t>
          </a:r>
          <a:endParaRPr lang="ru-RU"/>
        </a:p>
      </dgm:t>
    </dgm:pt>
    <dgm:pt modelId="{B651B80D-29A8-4172-8DC6-852D98956AEF}" type="parTrans" cxnId="{B51CA5F7-1BA0-46D3-A4FA-988569FA13D5}">
      <dgm:prSet/>
      <dgm:spPr/>
      <dgm:t>
        <a:bodyPr/>
        <a:lstStyle/>
        <a:p>
          <a:endParaRPr lang="ru-RU"/>
        </a:p>
      </dgm:t>
    </dgm:pt>
    <dgm:pt modelId="{F9A08A0F-AB74-4D89-A60D-3ADF54429C47}" type="sibTrans" cxnId="{B51CA5F7-1BA0-46D3-A4FA-988569FA13D5}">
      <dgm:prSet/>
      <dgm:spPr/>
      <dgm:t>
        <a:bodyPr/>
        <a:lstStyle/>
        <a:p>
          <a:endParaRPr lang="ru-RU"/>
        </a:p>
      </dgm:t>
    </dgm:pt>
    <dgm:pt modelId="{3E827611-BE60-4BD1-9258-DD2F62492F11}">
      <dgm:prSet custT="1"/>
      <dgm:spPr/>
      <dgm:t>
        <a:bodyPr/>
        <a:lstStyle/>
        <a:p>
          <a:pPr rtl="0"/>
          <a:r>
            <a:rPr lang="ru-RU" sz="1200" dirty="0" smtClean="0"/>
            <a:t>За 90 дней с момента публикации 3712 просмотров, из которых 137 заказов</a:t>
          </a:r>
          <a:endParaRPr lang="ru-RU" sz="1200" dirty="0"/>
        </a:p>
      </dgm:t>
    </dgm:pt>
    <dgm:pt modelId="{0E9EC9A1-59E1-47F3-8235-EA1BE3833DF5}" type="parTrans" cxnId="{55DA6C12-9B42-472B-A177-F18CD8D09258}">
      <dgm:prSet/>
      <dgm:spPr/>
      <dgm:t>
        <a:bodyPr/>
        <a:lstStyle/>
        <a:p>
          <a:endParaRPr lang="ru-RU"/>
        </a:p>
      </dgm:t>
    </dgm:pt>
    <dgm:pt modelId="{D9BA1C44-AB5D-4CE1-B407-742925C30978}" type="sibTrans" cxnId="{55DA6C12-9B42-472B-A177-F18CD8D09258}">
      <dgm:prSet/>
      <dgm:spPr/>
      <dgm:t>
        <a:bodyPr/>
        <a:lstStyle/>
        <a:p>
          <a:endParaRPr lang="ru-RU"/>
        </a:p>
      </dgm:t>
    </dgm:pt>
    <dgm:pt modelId="{D55B24BC-60E9-4662-BDFC-A7B6790603AB}" type="pres">
      <dgm:prSet presAssocID="{E98D04D5-336E-48E0-BB0B-942815569CA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6C47A19-5F2B-4A8B-A089-2EDD57C9AFF5}" type="pres">
      <dgm:prSet presAssocID="{55DF6C70-DC99-4F32-97CB-583B12E659B6}" presName="root" presStyleCnt="0"/>
      <dgm:spPr/>
    </dgm:pt>
    <dgm:pt modelId="{9EA67411-4348-4019-A64F-9E9D0399B4D1}" type="pres">
      <dgm:prSet presAssocID="{55DF6C70-DC99-4F32-97CB-583B12E659B6}" presName="rootComposite" presStyleCnt="0"/>
      <dgm:spPr/>
    </dgm:pt>
    <dgm:pt modelId="{601BB4D9-8894-4CC9-91BB-3D825ACBB53F}" type="pres">
      <dgm:prSet presAssocID="{55DF6C70-DC99-4F32-97CB-583B12E659B6}" presName="rootText" presStyleLbl="node1" presStyleIdx="0" presStyleCnt="2"/>
      <dgm:spPr/>
      <dgm:t>
        <a:bodyPr/>
        <a:lstStyle/>
        <a:p>
          <a:endParaRPr lang="ru-RU"/>
        </a:p>
      </dgm:t>
    </dgm:pt>
    <dgm:pt modelId="{7A3BDC51-755E-4D8C-B693-C228354F7B7C}" type="pres">
      <dgm:prSet presAssocID="{55DF6C70-DC99-4F32-97CB-583B12E659B6}" presName="rootConnector" presStyleLbl="node1" presStyleIdx="0" presStyleCnt="2"/>
      <dgm:spPr/>
      <dgm:t>
        <a:bodyPr/>
        <a:lstStyle/>
        <a:p>
          <a:endParaRPr lang="ru-RU"/>
        </a:p>
      </dgm:t>
    </dgm:pt>
    <dgm:pt modelId="{7CB5F8AF-2672-4535-9A4A-F0D3A40CE570}" type="pres">
      <dgm:prSet presAssocID="{55DF6C70-DC99-4F32-97CB-583B12E659B6}" presName="childShape" presStyleCnt="0"/>
      <dgm:spPr/>
    </dgm:pt>
    <dgm:pt modelId="{0BAA6FE4-8E08-47C5-A498-55398DF93CA4}" type="pres">
      <dgm:prSet presAssocID="{043FC30D-CA91-4BC8-A54F-A8D27D07C801}" presName="Name13" presStyleLbl="parChTrans1D2" presStyleIdx="0" presStyleCnt="4"/>
      <dgm:spPr/>
      <dgm:t>
        <a:bodyPr/>
        <a:lstStyle/>
        <a:p>
          <a:endParaRPr lang="ru-RU"/>
        </a:p>
      </dgm:t>
    </dgm:pt>
    <dgm:pt modelId="{2BCF40A1-3B46-48A9-8352-820F026F3605}" type="pres">
      <dgm:prSet presAssocID="{39FDFF98-9EFA-4739-A1C6-A96FD5F75DAF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3CC6B0-22E5-4E88-B402-F1FADA394658}" type="pres">
      <dgm:prSet presAssocID="{E08955CD-3191-4706-AAE5-CD4D22E66E40}" presName="Name13" presStyleLbl="parChTrans1D2" presStyleIdx="1" presStyleCnt="4"/>
      <dgm:spPr/>
      <dgm:t>
        <a:bodyPr/>
        <a:lstStyle/>
        <a:p>
          <a:endParaRPr lang="ru-RU"/>
        </a:p>
      </dgm:t>
    </dgm:pt>
    <dgm:pt modelId="{9BC76B2F-8095-4368-A2C4-66A4F9AB8510}" type="pres">
      <dgm:prSet presAssocID="{A5407216-C25E-402E-B227-A34A32B7AC0F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9FECEE-33C2-45AC-88D2-E222B34B63A3}" type="pres">
      <dgm:prSet presAssocID="{8F7DD4FA-8137-4884-B17F-0A686F468C3C}" presName="Name13" presStyleLbl="parChTrans1D2" presStyleIdx="2" presStyleCnt="4"/>
      <dgm:spPr/>
      <dgm:t>
        <a:bodyPr/>
        <a:lstStyle/>
        <a:p>
          <a:endParaRPr lang="ru-RU"/>
        </a:p>
      </dgm:t>
    </dgm:pt>
    <dgm:pt modelId="{8EE664B7-3DB3-4F0C-A195-F5E25C65CD34}" type="pres">
      <dgm:prSet presAssocID="{5D896F5C-EAC7-4827-838F-B6B73A0A9DCA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271BEA-A500-444F-90C9-0218DDC4C3DD}" type="pres">
      <dgm:prSet presAssocID="{DA0749E0-D3CA-4B7B-907F-8DD4D2E383FC}" presName="root" presStyleCnt="0"/>
      <dgm:spPr/>
    </dgm:pt>
    <dgm:pt modelId="{B37E867D-96A2-431D-A324-BA87ECB3FDA0}" type="pres">
      <dgm:prSet presAssocID="{DA0749E0-D3CA-4B7B-907F-8DD4D2E383FC}" presName="rootComposite" presStyleCnt="0"/>
      <dgm:spPr/>
    </dgm:pt>
    <dgm:pt modelId="{AF1EED63-BA85-4A39-B63A-3858D85F6B85}" type="pres">
      <dgm:prSet presAssocID="{DA0749E0-D3CA-4B7B-907F-8DD4D2E383FC}" presName="rootText" presStyleLbl="node1" presStyleIdx="1" presStyleCnt="2"/>
      <dgm:spPr/>
      <dgm:t>
        <a:bodyPr/>
        <a:lstStyle/>
        <a:p>
          <a:endParaRPr lang="ru-RU"/>
        </a:p>
      </dgm:t>
    </dgm:pt>
    <dgm:pt modelId="{35F6712B-F5B6-46EE-A4FE-BCB9E02FB71C}" type="pres">
      <dgm:prSet presAssocID="{DA0749E0-D3CA-4B7B-907F-8DD4D2E383FC}" presName="rootConnector" presStyleLbl="node1" presStyleIdx="1" presStyleCnt="2"/>
      <dgm:spPr/>
      <dgm:t>
        <a:bodyPr/>
        <a:lstStyle/>
        <a:p>
          <a:endParaRPr lang="ru-RU"/>
        </a:p>
      </dgm:t>
    </dgm:pt>
    <dgm:pt modelId="{FE370CA2-7A59-47B5-9BDC-EC9E67CA1037}" type="pres">
      <dgm:prSet presAssocID="{DA0749E0-D3CA-4B7B-907F-8DD4D2E383FC}" presName="childShape" presStyleCnt="0"/>
      <dgm:spPr/>
    </dgm:pt>
    <dgm:pt modelId="{C229DE3F-F88D-4037-A1D0-60CBD3DDA2F8}" type="pres">
      <dgm:prSet presAssocID="{0E9EC9A1-59E1-47F3-8235-EA1BE3833DF5}" presName="Name13" presStyleLbl="parChTrans1D2" presStyleIdx="3" presStyleCnt="4"/>
      <dgm:spPr/>
      <dgm:t>
        <a:bodyPr/>
        <a:lstStyle/>
        <a:p>
          <a:endParaRPr lang="ru-RU"/>
        </a:p>
      </dgm:t>
    </dgm:pt>
    <dgm:pt modelId="{11EE159A-3087-41C9-BF2A-4B3847EA2329}" type="pres">
      <dgm:prSet presAssocID="{3E827611-BE60-4BD1-9258-DD2F62492F11}" presName="childText" presStyleLbl="bgAcc1" presStyleIdx="3" presStyleCnt="4" custScaleX="88121" custScaleY="251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51CA5F7-1BA0-46D3-A4FA-988569FA13D5}" srcId="{E98D04D5-336E-48E0-BB0B-942815569CAC}" destId="{DA0749E0-D3CA-4B7B-907F-8DD4D2E383FC}" srcOrd="1" destOrd="0" parTransId="{B651B80D-29A8-4172-8DC6-852D98956AEF}" sibTransId="{F9A08A0F-AB74-4D89-A60D-3ADF54429C47}"/>
    <dgm:cxn modelId="{03544D10-31AD-4D91-A0B0-441DBB0B6D1B}" type="presOf" srcId="{0E9EC9A1-59E1-47F3-8235-EA1BE3833DF5}" destId="{C229DE3F-F88D-4037-A1D0-60CBD3DDA2F8}" srcOrd="0" destOrd="0" presId="urn:microsoft.com/office/officeart/2005/8/layout/hierarchy3"/>
    <dgm:cxn modelId="{90F6EF61-04B3-42A3-B746-260C09D76D5F}" type="presOf" srcId="{55DF6C70-DC99-4F32-97CB-583B12E659B6}" destId="{7A3BDC51-755E-4D8C-B693-C228354F7B7C}" srcOrd="1" destOrd="0" presId="urn:microsoft.com/office/officeart/2005/8/layout/hierarchy3"/>
    <dgm:cxn modelId="{24087EDC-50E7-4D38-91A6-E811BBAA2A95}" srcId="{E98D04D5-336E-48E0-BB0B-942815569CAC}" destId="{55DF6C70-DC99-4F32-97CB-583B12E659B6}" srcOrd="0" destOrd="0" parTransId="{2965A402-8646-4F71-AF76-467E599E86BA}" sibTransId="{C1087733-195D-48FD-9ABA-ED884786EB47}"/>
    <dgm:cxn modelId="{B4928499-3EF9-453B-A0E5-5198EB21942E}" srcId="{55DF6C70-DC99-4F32-97CB-583B12E659B6}" destId="{A5407216-C25E-402E-B227-A34A32B7AC0F}" srcOrd="1" destOrd="0" parTransId="{E08955CD-3191-4706-AAE5-CD4D22E66E40}" sibTransId="{14DCDFD9-F574-4167-972C-F63B4515FF5E}"/>
    <dgm:cxn modelId="{C8A27EEE-9764-4C88-A7FB-63FC71722579}" srcId="{55DF6C70-DC99-4F32-97CB-583B12E659B6}" destId="{39FDFF98-9EFA-4739-A1C6-A96FD5F75DAF}" srcOrd="0" destOrd="0" parTransId="{043FC30D-CA91-4BC8-A54F-A8D27D07C801}" sibTransId="{16A9DD2D-422A-4B1B-A432-6DB0AA854B08}"/>
    <dgm:cxn modelId="{DB3CBCEA-64E2-4D89-BB9F-E960CDBDEA0D}" type="presOf" srcId="{E98D04D5-336E-48E0-BB0B-942815569CAC}" destId="{D55B24BC-60E9-4662-BDFC-A7B6790603AB}" srcOrd="0" destOrd="0" presId="urn:microsoft.com/office/officeart/2005/8/layout/hierarchy3"/>
    <dgm:cxn modelId="{D6FE3F47-2F1B-420D-9459-765C64E82DE7}" type="presOf" srcId="{8F7DD4FA-8137-4884-B17F-0A686F468C3C}" destId="{D09FECEE-33C2-45AC-88D2-E222B34B63A3}" srcOrd="0" destOrd="0" presId="urn:microsoft.com/office/officeart/2005/8/layout/hierarchy3"/>
    <dgm:cxn modelId="{93F971AF-48F7-4667-A952-F47782903904}" type="presOf" srcId="{043FC30D-CA91-4BC8-A54F-A8D27D07C801}" destId="{0BAA6FE4-8E08-47C5-A498-55398DF93CA4}" srcOrd="0" destOrd="0" presId="urn:microsoft.com/office/officeart/2005/8/layout/hierarchy3"/>
    <dgm:cxn modelId="{CDFD3E8A-7993-4059-85F6-04FD666F3176}" type="presOf" srcId="{55DF6C70-DC99-4F32-97CB-583B12E659B6}" destId="{601BB4D9-8894-4CC9-91BB-3D825ACBB53F}" srcOrd="0" destOrd="0" presId="urn:microsoft.com/office/officeart/2005/8/layout/hierarchy3"/>
    <dgm:cxn modelId="{5377E725-B672-4912-833F-78D4A6801BE0}" type="presOf" srcId="{DA0749E0-D3CA-4B7B-907F-8DD4D2E383FC}" destId="{AF1EED63-BA85-4A39-B63A-3858D85F6B85}" srcOrd="0" destOrd="0" presId="urn:microsoft.com/office/officeart/2005/8/layout/hierarchy3"/>
    <dgm:cxn modelId="{1C01E10E-83A0-43B2-AD17-48171B4E28B0}" srcId="{55DF6C70-DC99-4F32-97CB-583B12E659B6}" destId="{5D896F5C-EAC7-4827-838F-B6B73A0A9DCA}" srcOrd="2" destOrd="0" parTransId="{8F7DD4FA-8137-4884-B17F-0A686F468C3C}" sibTransId="{FA083EC3-0286-489A-BBA6-2E194C130A0E}"/>
    <dgm:cxn modelId="{CB584749-A19C-477F-BF5D-C5A2D3D0AABF}" type="presOf" srcId="{39FDFF98-9EFA-4739-A1C6-A96FD5F75DAF}" destId="{2BCF40A1-3B46-48A9-8352-820F026F3605}" srcOrd="0" destOrd="0" presId="urn:microsoft.com/office/officeart/2005/8/layout/hierarchy3"/>
    <dgm:cxn modelId="{82E0E7D3-5C74-45D9-A3E0-3866E8AF523E}" type="presOf" srcId="{5D896F5C-EAC7-4827-838F-B6B73A0A9DCA}" destId="{8EE664B7-3DB3-4F0C-A195-F5E25C65CD34}" srcOrd="0" destOrd="0" presId="urn:microsoft.com/office/officeart/2005/8/layout/hierarchy3"/>
    <dgm:cxn modelId="{55DA6C12-9B42-472B-A177-F18CD8D09258}" srcId="{DA0749E0-D3CA-4B7B-907F-8DD4D2E383FC}" destId="{3E827611-BE60-4BD1-9258-DD2F62492F11}" srcOrd="0" destOrd="0" parTransId="{0E9EC9A1-59E1-47F3-8235-EA1BE3833DF5}" sibTransId="{D9BA1C44-AB5D-4CE1-B407-742925C30978}"/>
    <dgm:cxn modelId="{F8367411-D338-4DE5-98C9-5C0891DCA93A}" type="presOf" srcId="{DA0749E0-D3CA-4B7B-907F-8DD4D2E383FC}" destId="{35F6712B-F5B6-46EE-A4FE-BCB9E02FB71C}" srcOrd="1" destOrd="0" presId="urn:microsoft.com/office/officeart/2005/8/layout/hierarchy3"/>
    <dgm:cxn modelId="{81C2D19B-0F5E-488A-8B84-8710609E50C7}" type="presOf" srcId="{E08955CD-3191-4706-AAE5-CD4D22E66E40}" destId="{E83CC6B0-22E5-4E88-B402-F1FADA394658}" srcOrd="0" destOrd="0" presId="urn:microsoft.com/office/officeart/2005/8/layout/hierarchy3"/>
    <dgm:cxn modelId="{41D10829-19C5-4192-A070-4306CDF458F5}" type="presOf" srcId="{A5407216-C25E-402E-B227-A34A32B7AC0F}" destId="{9BC76B2F-8095-4368-A2C4-66A4F9AB8510}" srcOrd="0" destOrd="0" presId="urn:microsoft.com/office/officeart/2005/8/layout/hierarchy3"/>
    <dgm:cxn modelId="{BF3DF157-7714-4521-9005-8C8DDC1589DF}" type="presOf" srcId="{3E827611-BE60-4BD1-9258-DD2F62492F11}" destId="{11EE159A-3087-41C9-BF2A-4B3847EA2329}" srcOrd="0" destOrd="0" presId="urn:microsoft.com/office/officeart/2005/8/layout/hierarchy3"/>
    <dgm:cxn modelId="{535D05BC-176E-4E80-9A9C-768CD355BEC8}" type="presParOf" srcId="{D55B24BC-60E9-4662-BDFC-A7B6790603AB}" destId="{E6C47A19-5F2B-4A8B-A089-2EDD57C9AFF5}" srcOrd="0" destOrd="0" presId="urn:microsoft.com/office/officeart/2005/8/layout/hierarchy3"/>
    <dgm:cxn modelId="{9952CAA2-8402-4892-8B95-0A4EC70C74E7}" type="presParOf" srcId="{E6C47A19-5F2B-4A8B-A089-2EDD57C9AFF5}" destId="{9EA67411-4348-4019-A64F-9E9D0399B4D1}" srcOrd="0" destOrd="0" presId="urn:microsoft.com/office/officeart/2005/8/layout/hierarchy3"/>
    <dgm:cxn modelId="{939A5567-5DE8-40FA-96A8-901C2B738F78}" type="presParOf" srcId="{9EA67411-4348-4019-A64F-9E9D0399B4D1}" destId="{601BB4D9-8894-4CC9-91BB-3D825ACBB53F}" srcOrd="0" destOrd="0" presId="urn:microsoft.com/office/officeart/2005/8/layout/hierarchy3"/>
    <dgm:cxn modelId="{4ED8AC12-5FF7-4AEF-B0C9-22B60AA6511B}" type="presParOf" srcId="{9EA67411-4348-4019-A64F-9E9D0399B4D1}" destId="{7A3BDC51-755E-4D8C-B693-C228354F7B7C}" srcOrd="1" destOrd="0" presId="urn:microsoft.com/office/officeart/2005/8/layout/hierarchy3"/>
    <dgm:cxn modelId="{AB0DED4A-CE46-4924-8405-E0E38570921E}" type="presParOf" srcId="{E6C47A19-5F2B-4A8B-A089-2EDD57C9AFF5}" destId="{7CB5F8AF-2672-4535-9A4A-F0D3A40CE570}" srcOrd="1" destOrd="0" presId="urn:microsoft.com/office/officeart/2005/8/layout/hierarchy3"/>
    <dgm:cxn modelId="{5AD21386-BB91-4B31-B64A-24B267BC8449}" type="presParOf" srcId="{7CB5F8AF-2672-4535-9A4A-F0D3A40CE570}" destId="{0BAA6FE4-8E08-47C5-A498-55398DF93CA4}" srcOrd="0" destOrd="0" presId="urn:microsoft.com/office/officeart/2005/8/layout/hierarchy3"/>
    <dgm:cxn modelId="{EE502CDC-77C2-4DB4-8C15-80F17DF2878E}" type="presParOf" srcId="{7CB5F8AF-2672-4535-9A4A-F0D3A40CE570}" destId="{2BCF40A1-3B46-48A9-8352-820F026F3605}" srcOrd="1" destOrd="0" presId="urn:microsoft.com/office/officeart/2005/8/layout/hierarchy3"/>
    <dgm:cxn modelId="{668B80A2-C919-400A-8827-E571650C333A}" type="presParOf" srcId="{7CB5F8AF-2672-4535-9A4A-F0D3A40CE570}" destId="{E83CC6B0-22E5-4E88-B402-F1FADA394658}" srcOrd="2" destOrd="0" presId="urn:microsoft.com/office/officeart/2005/8/layout/hierarchy3"/>
    <dgm:cxn modelId="{984A824A-A119-4E9C-88EF-3139500D1C92}" type="presParOf" srcId="{7CB5F8AF-2672-4535-9A4A-F0D3A40CE570}" destId="{9BC76B2F-8095-4368-A2C4-66A4F9AB8510}" srcOrd="3" destOrd="0" presId="urn:microsoft.com/office/officeart/2005/8/layout/hierarchy3"/>
    <dgm:cxn modelId="{DA9D225A-89F3-467A-827B-CFFD262AEF91}" type="presParOf" srcId="{7CB5F8AF-2672-4535-9A4A-F0D3A40CE570}" destId="{D09FECEE-33C2-45AC-88D2-E222B34B63A3}" srcOrd="4" destOrd="0" presId="urn:microsoft.com/office/officeart/2005/8/layout/hierarchy3"/>
    <dgm:cxn modelId="{005E2D5C-F084-44FB-AB23-7D78B8CDC763}" type="presParOf" srcId="{7CB5F8AF-2672-4535-9A4A-F0D3A40CE570}" destId="{8EE664B7-3DB3-4F0C-A195-F5E25C65CD34}" srcOrd="5" destOrd="0" presId="urn:microsoft.com/office/officeart/2005/8/layout/hierarchy3"/>
    <dgm:cxn modelId="{FC9144E3-D4BD-4748-8919-04012BE3C36A}" type="presParOf" srcId="{D55B24BC-60E9-4662-BDFC-A7B6790603AB}" destId="{F0271BEA-A500-444F-90C9-0218DDC4C3DD}" srcOrd="1" destOrd="0" presId="urn:microsoft.com/office/officeart/2005/8/layout/hierarchy3"/>
    <dgm:cxn modelId="{06C9A8B6-79C4-4272-B481-E88C84D02CD5}" type="presParOf" srcId="{F0271BEA-A500-444F-90C9-0218DDC4C3DD}" destId="{B37E867D-96A2-431D-A324-BA87ECB3FDA0}" srcOrd="0" destOrd="0" presId="urn:microsoft.com/office/officeart/2005/8/layout/hierarchy3"/>
    <dgm:cxn modelId="{24040C21-F263-491B-ADA7-3A10314C81E9}" type="presParOf" srcId="{B37E867D-96A2-431D-A324-BA87ECB3FDA0}" destId="{AF1EED63-BA85-4A39-B63A-3858D85F6B85}" srcOrd="0" destOrd="0" presId="urn:microsoft.com/office/officeart/2005/8/layout/hierarchy3"/>
    <dgm:cxn modelId="{E54706B0-F315-4EA2-A3A1-B2E514C1FDFB}" type="presParOf" srcId="{B37E867D-96A2-431D-A324-BA87ECB3FDA0}" destId="{35F6712B-F5B6-46EE-A4FE-BCB9E02FB71C}" srcOrd="1" destOrd="0" presId="urn:microsoft.com/office/officeart/2005/8/layout/hierarchy3"/>
    <dgm:cxn modelId="{F04F8313-9944-4040-A64A-E4A3DF8A4624}" type="presParOf" srcId="{F0271BEA-A500-444F-90C9-0218DDC4C3DD}" destId="{FE370CA2-7A59-47B5-9BDC-EC9E67CA1037}" srcOrd="1" destOrd="0" presId="urn:microsoft.com/office/officeart/2005/8/layout/hierarchy3"/>
    <dgm:cxn modelId="{4B2422B6-3224-4CC6-A304-1CB43ABA20D2}" type="presParOf" srcId="{FE370CA2-7A59-47B5-9BDC-EC9E67CA1037}" destId="{C229DE3F-F88D-4037-A1D0-60CBD3DDA2F8}" srcOrd="0" destOrd="0" presId="urn:microsoft.com/office/officeart/2005/8/layout/hierarchy3"/>
    <dgm:cxn modelId="{E0B971E5-82EC-4CCD-B024-3D1EC5010F4A}" type="presParOf" srcId="{FE370CA2-7A59-47B5-9BDC-EC9E67CA1037}" destId="{11EE159A-3087-41C9-BF2A-4B3847EA2329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AAFC322-83E4-4237-B621-15ED6CA7F68B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5FBA3C2-C181-42EE-BF26-F0102D5A2EF2}">
      <dgm:prSet/>
      <dgm:spPr/>
      <dgm:t>
        <a:bodyPr/>
        <a:lstStyle/>
        <a:p>
          <a:pPr rtl="0"/>
          <a:r>
            <a:rPr lang="ru-RU" smtClean="0"/>
            <a:t>Цели:</a:t>
          </a:r>
          <a:endParaRPr lang="ru-RU"/>
        </a:p>
      </dgm:t>
    </dgm:pt>
    <dgm:pt modelId="{3E66FF47-E217-418B-B46E-0830BCEFA4F5}" type="parTrans" cxnId="{4F383F00-01E5-4194-B86A-4D2AE923561D}">
      <dgm:prSet/>
      <dgm:spPr/>
      <dgm:t>
        <a:bodyPr/>
        <a:lstStyle/>
        <a:p>
          <a:endParaRPr lang="ru-RU"/>
        </a:p>
      </dgm:t>
    </dgm:pt>
    <dgm:pt modelId="{2CBFF7ED-1680-4DB1-9AC7-4B19B59E7706}" type="sibTrans" cxnId="{4F383F00-01E5-4194-B86A-4D2AE923561D}">
      <dgm:prSet/>
      <dgm:spPr/>
      <dgm:t>
        <a:bodyPr/>
        <a:lstStyle/>
        <a:p>
          <a:endParaRPr lang="ru-RU"/>
        </a:p>
      </dgm:t>
    </dgm:pt>
    <dgm:pt modelId="{11D6C365-0875-43B6-96E5-12E6027494CA}">
      <dgm:prSet custT="1"/>
      <dgm:spPr/>
      <dgm:t>
        <a:bodyPr/>
        <a:lstStyle/>
        <a:p>
          <a:pPr rtl="0"/>
          <a:r>
            <a:rPr lang="ru-RU" sz="1200" dirty="0" smtClean="0"/>
            <a:t>Увеличение узнаваемости бренда за счет огромного ассортимента товаров</a:t>
          </a:r>
          <a:endParaRPr lang="ru-RU" sz="1200" dirty="0"/>
        </a:p>
      </dgm:t>
    </dgm:pt>
    <dgm:pt modelId="{E9E4BA5C-A275-4A30-A162-E3321BD6FAAA}" type="parTrans" cxnId="{A7549B39-09A8-440A-AEE3-C4DB072F1CC0}">
      <dgm:prSet/>
      <dgm:spPr/>
      <dgm:t>
        <a:bodyPr/>
        <a:lstStyle/>
        <a:p>
          <a:endParaRPr lang="ru-RU"/>
        </a:p>
      </dgm:t>
    </dgm:pt>
    <dgm:pt modelId="{2326F6A3-F127-4C79-AB0F-C03E676D97E7}" type="sibTrans" cxnId="{A7549B39-09A8-440A-AEE3-C4DB072F1CC0}">
      <dgm:prSet/>
      <dgm:spPr/>
      <dgm:t>
        <a:bodyPr/>
        <a:lstStyle/>
        <a:p>
          <a:endParaRPr lang="ru-RU"/>
        </a:p>
      </dgm:t>
    </dgm:pt>
    <dgm:pt modelId="{69594E00-B870-4565-8845-45D41413AD5A}">
      <dgm:prSet custT="1"/>
      <dgm:spPr/>
      <dgm:t>
        <a:bodyPr/>
        <a:lstStyle/>
        <a:p>
          <a:pPr rtl="0"/>
          <a:r>
            <a:rPr lang="ru-RU" sz="1200" dirty="0" smtClean="0"/>
            <a:t>Возможность набора в корзину необходимого списка товаров</a:t>
          </a:r>
          <a:endParaRPr lang="ru-RU" sz="1200" dirty="0"/>
        </a:p>
      </dgm:t>
    </dgm:pt>
    <dgm:pt modelId="{DE9E71B9-0A9F-4BFF-A353-B63B7A86B37B}" type="parTrans" cxnId="{C2A8DF89-1EDC-43A1-B3C4-7BD25DBA2DC2}">
      <dgm:prSet/>
      <dgm:spPr/>
      <dgm:t>
        <a:bodyPr/>
        <a:lstStyle/>
        <a:p>
          <a:endParaRPr lang="ru-RU"/>
        </a:p>
      </dgm:t>
    </dgm:pt>
    <dgm:pt modelId="{EC07948E-F353-4209-9AAB-5D3D42CC77E8}" type="sibTrans" cxnId="{C2A8DF89-1EDC-43A1-B3C4-7BD25DBA2DC2}">
      <dgm:prSet/>
      <dgm:spPr/>
      <dgm:t>
        <a:bodyPr/>
        <a:lstStyle/>
        <a:p>
          <a:endParaRPr lang="ru-RU"/>
        </a:p>
      </dgm:t>
    </dgm:pt>
    <dgm:pt modelId="{65EA1F20-EEE5-43BA-8BFA-BDFF2D23A943}">
      <dgm:prSet/>
      <dgm:spPr/>
      <dgm:t>
        <a:bodyPr/>
        <a:lstStyle/>
        <a:p>
          <a:pPr rtl="0"/>
          <a:r>
            <a:rPr lang="ru-RU" smtClean="0"/>
            <a:t>Результат:</a:t>
          </a:r>
          <a:endParaRPr lang="ru-RU"/>
        </a:p>
      </dgm:t>
    </dgm:pt>
    <dgm:pt modelId="{66F83AC4-0130-45C1-88FB-D9BA0A37CB09}" type="parTrans" cxnId="{7DDCE48C-A987-418D-B045-68E1EC965632}">
      <dgm:prSet/>
      <dgm:spPr/>
      <dgm:t>
        <a:bodyPr/>
        <a:lstStyle/>
        <a:p>
          <a:endParaRPr lang="ru-RU"/>
        </a:p>
      </dgm:t>
    </dgm:pt>
    <dgm:pt modelId="{E79599E0-6012-4B64-BE38-6413CBDA2F9F}" type="sibTrans" cxnId="{7DDCE48C-A987-418D-B045-68E1EC965632}">
      <dgm:prSet/>
      <dgm:spPr/>
      <dgm:t>
        <a:bodyPr/>
        <a:lstStyle/>
        <a:p>
          <a:endParaRPr lang="ru-RU"/>
        </a:p>
      </dgm:t>
    </dgm:pt>
    <dgm:pt modelId="{CA008EDF-7B04-444B-A0C4-14D6840889A4}">
      <dgm:prSet custT="1"/>
      <dgm:spPr/>
      <dgm:t>
        <a:bodyPr/>
        <a:lstStyle/>
        <a:p>
          <a:pPr rtl="0"/>
          <a:r>
            <a:rPr lang="ru-RU" sz="1200" dirty="0" smtClean="0"/>
            <a:t>За 90 дней 3600 просмотров и более 100 звонков</a:t>
          </a:r>
          <a:endParaRPr lang="ru-RU" sz="1200" dirty="0"/>
        </a:p>
      </dgm:t>
    </dgm:pt>
    <dgm:pt modelId="{0C8D40CA-02A3-4E99-AA46-2FA1542852A5}" type="parTrans" cxnId="{B3408BB2-5486-4C10-BB36-EF4C1C70FC62}">
      <dgm:prSet/>
      <dgm:spPr/>
      <dgm:t>
        <a:bodyPr/>
        <a:lstStyle/>
        <a:p>
          <a:endParaRPr lang="ru-RU"/>
        </a:p>
      </dgm:t>
    </dgm:pt>
    <dgm:pt modelId="{7F2D1469-0245-4470-AD11-172BDF1833E8}" type="sibTrans" cxnId="{B3408BB2-5486-4C10-BB36-EF4C1C70FC62}">
      <dgm:prSet/>
      <dgm:spPr/>
      <dgm:t>
        <a:bodyPr/>
        <a:lstStyle/>
        <a:p>
          <a:endParaRPr lang="ru-RU"/>
        </a:p>
      </dgm:t>
    </dgm:pt>
    <dgm:pt modelId="{5BC0731F-3E0B-48D9-A646-B759E8785799}">
      <dgm:prSet/>
      <dgm:spPr/>
      <dgm:t>
        <a:bodyPr/>
        <a:lstStyle/>
        <a:p>
          <a:pPr rtl="0"/>
          <a:r>
            <a:rPr lang="ru-RU" smtClean="0"/>
            <a:t>Наши рекомендации:</a:t>
          </a:r>
          <a:endParaRPr lang="ru-RU"/>
        </a:p>
      </dgm:t>
    </dgm:pt>
    <dgm:pt modelId="{D6048C72-FF49-40DB-BD75-5D20EDB1D09B}" type="parTrans" cxnId="{D9638A0F-A66B-4083-915D-DBFDDF4C684C}">
      <dgm:prSet/>
      <dgm:spPr/>
      <dgm:t>
        <a:bodyPr/>
        <a:lstStyle/>
        <a:p>
          <a:endParaRPr lang="ru-RU"/>
        </a:p>
      </dgm:t>
    </dgm:pt>
    <dgm:pt modelId="{0715DAC3-AF5F-4984-8879-9B8FDED72A6C}" type="sibTrans" cxnId="{D9638A0F-A66B-4083-915D-DBFDDF4C684C}">
      <dgm:prSet/>
      <dgm:spPr/>
      <dgm:t>
        <a:bodyPr/>
        <a:lstStyle/>
        <a:p>
          <a:endParaRPr lang="ru-RU"/>
        </a:p>
      </dgm:t>
    </dgm:pt>
    <dgm:pt modelId="{781D048C-77A1-4E65-9636-A3081D858E01}">
      <dgm:prSet custT="1"/>
      <dgm:spPr/>
      <dgm:t>
        <a:bodyPr/>
        <a:lstStyle/>
        <a:p>
          <a:pPr rtl="0"/>
          <a:r>
            <a:rPr lang="ru-RU" sz="1200" dirty="0" smtClean="0"/>
            <a:t>Необходима рекламная компания в интернете для дальнейшего продвижения сайта</a:t>
          </a:r>
          <a:endParaRPr lang="ru-RU" sz="1200" dirty="0"/>
        </a:p>
      </dgm:t>
    </dgm:pt>
    <dgm:pt modelId="{A825D9AF-589B-4009-8B34-0C9A909AC2C4}" type="parTrans" cxnId="{C49929AE-873F-4F75-A382-70DD10C8D083}">
      <dgm:prSet/>
      <dgm:spPr/>
      <dgm:t>
        <a:bodyPr/>
        <a:lstStyle/>
        <a:p>
          <a:endParaRPr lang="ru-RU"/>
        </a:p>
      </dgm:t>
    </dgm:pt>
    <dgm:pt modelId="{908D2610-0846-4EAA-AAB0-62AF0198484E}" type="sibTrans" cxnId="{C49929AE-873F-4F75-A382-70DD10C8D083}">
      <dgm:prSet/>
      <dgm:spPr/>
      <dgm:t>
        <a:bodyPr/>
        <a:lstStyle/>
        <a:p>
          <a:endParaRPr lang="ru-RU"/>
        </a:p>
      </dgm:t>
    </dgm:pt>
    <dgm:pt modelId="{22FDEA86-2E06-4FB0-AF42-A127155D0BDC}" type="pres">
      <dgm:prSet presAssocID="{3AAFC322-83E4-4237-B621-15ED6CA7F68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17F420F-334C-49D9-9FD5-D667E7B61A94}" type="pres">
      <dgm:prSet presAssocID="{25FBA3C2-C181-42EE-BF26-F0102D5A2EF2}" presName="root" presStyleCnt="0"/>
      <dgm:spPr/>
    </dgm:pt>
    <dgm:pt modelId="{5E21AD1D-31F9-4191-972A-1F8B40DE45E2}" type="pres">
      <dgm:prSet presAssocID="{25FBA3C2-C181-42EE-BF26-F0102D5A2EF2}" presName="rootComposite" presStyleCnt="0"/>
      <dgm:spPr/>
    </dgm:pt>
    <dgm:pt modelId="{94B1451A-D3ED-4292-874E-29BA5DAE78C6}" type="pres">
      <dgm:prSet presAssocID="{25FBA3C2-C181-42EE-BF26-F0102D5A2EF2}" presName="rootText" presStyleLbl="node1" presStyleIdx="0" presStyleCnt="3" custLinFactY="-100000" custLinFactNeighborX="8026" custLinFactNeighborY="-120147"/>
      <dgm:spPr/>
      <dgm:t>
        <a:bodyPr/>
        <a:lstStyle/>
        <a:p>
          <a:endParaRPr lang="ru-RU"/>
        </a:p>
      </dgm:t>
    </dgm:pt>
    <dgm:pt modelId="{5DE8C752-60AD-4239-8455-A00C82E42AB5}" type="pres">
      <dgm:prSet presAssocID="{25FBA3C2-C181-42EE-BF26-F0102D5A2EF2}" presName="rootConnector" presStyleLbl="node1" presStyleIdx="0" presStyleCnt="3"/>
      <dgm:spPr/>
      <dgm:t>
        <a:bodyPr/>
        <a:lstStyle/>
        <a:p>
          <a:endParaRPr lang="ru-RU"/>
        </a:p>
      </dgm:t>
    </dgm:pt>
    <dgm:pt modelId="{3FD2DDEB-EA98-4F30-9508-1DCCE0103B64}" type="pres">
      <dgm:prSet presAssocID="{25FBA3C2-C181-42EE-BF26-F0102D5A2EF2}" presName="childShape" presStyleCnt="0"/>
      <dgm:spPr/>
    </dgm:pt>
    <dgm:pt modelId="{73C9A807-7AA8-4508-AD81-7CDB3029395E}" type="pres">
      <dgm:prSet presAssocID="{E9E4BA5C-A275-4A30-A162-E3321BD6FAAA}" presName="Name13" presStyleLbl="parChTrans1D2" presStyleIdx="0" presStyleCnt="4"/>
      <dgm:spPr/>
      <dgm:t>
        <a:bodyPr/>
        <a:lstStyle/>
        <a:p>
          <a:endParaRPr lang="ru-RU"/>
        </a:p>
      </dgm:t>
    </dgm:pt>
    <dgm:pt modelId="{4187FC7D-A65D-4089-8F23-AF43C42499C0}" type="pres">
      <dgm:prSet presAssocID="{11D6C365-0875-43B6-96E5-12E6027494CA}" presName="childText" presStyleLbl="bgAcc1" presStyleIdx="0" presStyleCnt="4" custScaleY="255036" custLinFactNeighborX="4300" custLinFactNeighborY="-69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18DBE5-D623-4952-81E5-BAB6A3DACEBC}" type="pres">
      <dgm:prSet presAssocID="{DE9E71B9-0A9F-4BFF-A353-B63B7A86B37B}" presName="Name13" presStyleLbl="parChTrans1D2" presStyleIdx="1" presStyleCnt="4"/>
      <dgm:spPr/>
      <dgm:t>
        <a:bodyPr/>
        <a:lstStyle/>
        <a:p>
          <a:endParaRPr lang="ru-RU"/>
        </a:p>
      </dgm:t>
    </dgm:pt>
    <dgm:pt modelId="{4F7F68DF-6619-49B8-97E5-B55CD30390A3}" type="pres">
      <dgm:prSet presAssocID="{69594E00-B870-4565-8845-45D41413AD5A}" presName="childText" presStyleLbl="bgAcc1" presStyleIdx="1" presStyleCnt="4" custScaleX="113557" custScaleY="326944" custLinFactNeighborX="4300" custLinFactNeighborY="756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733214-C9F9-490F-9FAC-2713284E541F}" type="pres">
      <dgm:prSet presAssocID="{65EA1F20-EEE5-43BA-8BFA-BDFF2D23A943}" presName="root" presStyleCnt="0"/>
      <dgm:spPr/>
    </dgm:pt>
    <dgm:pt modelId="{90A8B080-AF4F-465B-AA95-62E6CDBB3F3F}" type="pres">
      <dgm:prSet presAssocID="{65EA1F20-EEE5-43BA-8BFA-BDFF2D23A943}" presName="rootComposite" presStyleCnt="0"/>
      <dgm:spPr/>
    </dgm:pt>
    <dgm:pt modelId="{2B1D0939-7E49-406F-B8A5-99A272AB1AF6}" type="pres">
      <dgm:prSet presAssocID="{65EA1F20-EEE5-43BA-8BFA-BDFF2D23A943}" presName="rootText" presStyleLbl="node1" presStyleIdx="1" presStyleCnt="3" custLinFactNeighborX="2293" custLinFactNeighborY="-38760"/>
      <dgm:spPr/>
      <dgm:t>
        <a:bodyPr/>
        <a:lstStyle/>
        <a:p>
          <a:endParaRPr lang="ru-RU"/>
        </a:p>
      </dgm:t>
    </dgm:pt>
    <dgm:pt modelId="{C1E49E8A-CDCC-4537-8A26-872B881EE4BA}" type="pres">
      <dgm:prSet presAssocID="{65EA1F20-EEE5-43BA-8BFA-BDFF2D23A943}" presName="rootConnector" presStyleLbl="node1" presStyleIdx="1" presStyleCnt="3"/>
      <dgm:spPr/>
      <dgm:t>
        <a:bodyPr/>
        <a:lstStyle/>
        <a:p>
          <a:endParaRPr lang="ru-RU"/>
        </a:p>
      </dgm:t>
    </dgm:pt>
    <dgm:pt modelId="{4095A1A0-8276-41C2-AC35-8FB8F15B216C}" type="pres">
      <dgm:prSet presAssocID="{65EA1F20-EEE5-43BA-8BFA-BDFF2D23A943}" presName="childShape" presStyleCnt="0"/>
      <dgm:spPr/>
    </dgm:pt>
    <dgm:pt modelId="{E54ADA1A-7E8F-485F-9FE8-80315F41D392}" type="pres">
      <dgm:prSet presAssocID="{0C8D40CA-02A3-4E99-AA46-2FA1542852A5}" presName="Name13" presStyleLbl="parChTrans1D2" presStyleIdx="2" presStyleCnt="4"/>
      <dgm:spPr/>
      <dgm:t>
        <a:bodyPr/>
        <a:lstStyle/>
        <a:p>
          <a:endParaRPr lang="ru-RU"/>
        </a:p>
      </dgm:t>
    </dgm:pt>
    <dgm:pt modelId="{8F3E9760-2C3C-4EF3-AFC4-B4A55968BBC3}" type="pres">
      <dgm:prSet presAssocID="{CA008EDF-7B04-444B-A0C4-14D6840889A4}" presName="childText" presStyleLbl="bgAcc1" presStyleIdx="2" presStyleCnt="4" custScaleY="3338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15BED1-D60E-44FB-9EC4-42F49179E012}" type="pres">
      <dgm:prSet presAssocID="{5BC0731F-3E0B-48D9-A646-B759E8785799}" presName="root" presStyleCnt="0"/>
      <dgm:spPr/>
    </dgm:pt>
    <dgm:pt modelId="{D105A5D5-4D48-4418-97BF-DA23AE68C198}" type="pres">
      <dgm:prSet presAssocID="{5BC0731F-3E0B-48D9-A646-B759E8785799}" presName="rootComposite" presStyleCnt="0"/>
      <dgm:spPr/>
    </dgm:pt>
    <dgm:pt modelId="{29F475EE-DECC-491C-8651-FF44FABF84DD}" type="pres">
      <dgm:prSet presAssocID="{5BC0731F-3E0B-48D9-A646-B759E8785799}" presName="rootText" presStyleLbl="node1" presStyleIdx="2" presStyleCnt="3" custLinFactNeighborX="43" custLinFactNeighborY="-36691"/>
      <dgm:spPr/>
      <dgm:t>
        <a:bodyPr/>
        <a:lstStyle/>
        <a:p>
          <a:endParaRPr lang="ru-RU"/>
        </a:p>
      </dgm:t>
    </dgm:pt>
    <dgm:pt modelId="{C2C7332A-E483-4B89-8C32-B73B7A53F240}" type="pres">
      <dgm:prSet presAssocID="{5BC0731F-3E0B-48D9-A646-B759E8785799}" presName="rootConnector" presStyleLbl="node1" presStyleIdx="2" presStyleCnt="3"/>
      <dgm:spPr/>
      <dgm:t>
        <a:bodyPr/>
        <a:lstStyle/>
        <a:p>
          <a:endParaRPr lang="ru-RU"/>
        </a:p>
      </dgm:t>
    </dgm:pt>
    <dgm:pt modelId="{81B9D25D-1852-43FE-A453-636DED375637}" type="pres">
      <dgm:prSet presAssocID="{5BC0731F-3E0B-48D9-A646-B759E8785799}" presName="childShape" presStyleCnt="0"/>
      <dgm:spPr/>
    </dgm:pt>
    <dgm:pt modelId="{B2B8B5F9-0BE9-40FB-9D0B-71F230B5C6F3}" type="pres">
      <dgm:prSet presAssocID="{A825D9AF-589B-4009-8B34-0C9A909AC2C4}" presName="Name13" presStyleLbl="parChTrans1D2" presStyleIdx="3" presStyleCnt="4"/>
      <dgm:spPr/>
      <dgm:t>
        <a:bodyPr/>
        <a:lstStyle/>
        <a:p>
          <a:endParaRPr lang="ru-RU"/>
        </a:p>
      </dgm:t>
    </dgm:pt>
    <dgm:pt modelId="{F9E469E1-3248-41A0-A1B8-F5DAFE93E417}" type="pres">
      <dgm:prSet presAssocID="{781D048C-77A1-4E65-9636-A3081D858E01}" presName="childText" presStyleLbl="bgAcc1" presStyleIdx="3" presStyleCnt="4" custScaleX="113557" custScaleY="393071" custLinFactNeighborX="54" custLinFactNeighborY="229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7D15BD-A9BD-4490-9AB3-C7A3E5721696}" type="presOf" srcId="{25FBA3C2-C181-42EE-BF26-F0102D5A2EF2}" destId="{94B1451A-D3ED-4292-874E-29BA5DAE78C6}" srcOrd="0" destOrd="0" presId="urn:microsoft.com/office/officeart/2005/8/layout/hierarchy3"/>
    <dgm:cxn modelId="{C2A8DF89-1EDC-43A1-B3C4-7BD25DBA2DC2}" srcId="{25FBA3C2-C181-42EE-BF26-F0102D5A2EF2}" destId="{69594E00-B870-4565-8845-45D41413AD5A}" srcOrd="1" destOrd="0" parTransId="{DE9E71B9-0A9F-4BFF-A353-B63B7A86B37B}" sibTransId="{EC07948E-F353-4209-9AAB-5D3D42CC77E8}"/>
    <dgm:cxn modelId="{A7549B39-09A8-440A-AEE3-C4DB072F1CC0}" srcId="{25FBA3C2-C181-42EE-BF26-F0102D5A2EF2}" destId="{11D6C365-0875-43B6-96E5-12E6027494CA}" srcOrd="0" destOrd="0" parTransId="{E9E4BA5C-A275-4A30-A162-E3321BD6FAAA}" sibTransId="{2326F6A3-F127-4C79-AB0F-C03E676D97E7}"/>
    <dgm:cxn modelId="{6480D2C5-88F7-4387-BDB6-8C20F27002A8}" type="presOf" srcId="{781D048C-77A1-4E65-9636-A3081D858E01}" destId="{F9E469E1-3248-41A0-A1B8-F5DAFE93E417}" srcOrd="0" destOrd="0" presId="urn:microsoft.com/office/officeart/2005/8/layout/hierarchy3"/>
    <dgm:cxn modelId="{C49929AE-873F-4F75-A382-70DD10C8D083}" srcId="{5BC0731F-3E0B-48D9-A646-B759E8785799}" destId="{781D048C-77A1-4E65-9636-A3081D858E01}" srcOrd="0" destOrd="0" parTransId="{A825D9AF-589B-4009-8B34-0C9A909AC2C4}" sibTransId="{908D2610-0846-4EAA-AAB0-62AF0198484E}"/>
    <dgm:cxn modelId="{4F383F00-01E5-4194-B86A-4D2AE923561D}" srcId="{3AAFC322-83E4-4237-B621-15ED6CA7F68B}" destId="{25FBA3C2-C181-42EE-BF26-F0102D5A2EF2}" srcOrd="0" destOrd="0" parTransId="{3E66FF47-E217-418B-B46E-0830BCEFA4F5}" sibTransId="{2CBFF7ED-1680-4DB1-9AC7-4B19B59E7706}"/>
    <dgm:cxn modelId="{8E94B21A-3FE8-46E2-8DC9-61728E601E26}" type="presOf" srcId="{11D6C365-0875-43B6-96E5-12E6027494CA}" destId="{4187FC7D-A65D-4089-8F23-AF43C42499C0}" srcOrd="0" destOrd="0" presId="urn:microsoft.com/office/officeart/2005/8/layout/hierarchy3"/>
    <dgm:cxn modelId="{0E3EFF18-8277-4E83-96C9-347435983104}" type="presOf" srcId="{E9E4BA5C-A275-4A30-A162-E3321BD6FAAA}" destId="{73C9A807-7AA8-4508-AD81-7CDB3029395E}" srcOrd="0" destOrd="0" presId="urn:microsoft.com/office/officeart/2005/8/layout/hierarchy3"/>
    <dgm:cxn modelId="{AF9BAE70-D8DF-47E1-AB94-FA3FCC0E45F4}" type="presOf" srcId="{0C8D40CA-02A3-4E99-AA46-2FA1542852A5}" destId="{E54ADA1A-7E8F-485F-9FE8-80315F41D392}" srcOrd="0" destOrd="0" presId="urn:microsoft.com/office/officeart/2005/8/layout/hierarchy3"/>
    <dgm:cxn modelId="{D9638A0F-A66B-4083-915D-DBFDDF4C684C}" srcId="{3AAFC322-83E4-4237-B621-15ED6CA7F68B}" destId="{5BC0731F-3E0B-48D9-A646-B759E8785799}" srcOrd="2" destOrd="0" parTransId="{D6048C72-FF49-40DB-BD75-5D20EDB1D09B}" sibTransId="{0715DAC3-AF5F-4984-8879-9B8FDED72A6C}"/>
    <dgm:cxn modelId="{231010D8-A5AB-413E-A9CC-FC86AC14D11E}" type="presOf" srcId="{3AAFC322-83E4-4237-B621-15ED6CA7F68B}" destId="{22FDEA86-2E06-4FB0-AF42-A127155D0BDC}" srcOrd="0" destOrd="0" presId="urn:microsoft.com/office/officeart/2005/8/layout/hierarchy3"/>
    <dgm:cxn modelId="{B3408BB2-5486-4C10-BB36-EF4C1C70FC62}" srcId="{65EA1F20-EEE5-43BA-8BFA-BDFF2D23A943}" destId="{CA008EDF-7B04-444B-A0C4-14D6840889A4}" srcOrd="0" destOrd="0" parTransId="{0C8D40CA-02A3-4E99-AA46-2FA1542852A5}" sibTransId="{7F2D1469-0245-4470-AD11-172BDF1833E8}"/>
    <dgm:cxn modelId="{B06E4BD1-9BAB-4585-BED8-81FFA009D669}" type="presOf" srcId="{CA008EDF-7B04-444B-A0C4-14D6840889A4}" destId="{8F3E9760-2C3C-4EF3-AFC4-B4A55968BBC3}" srcOrd="0" destOrd="0" presId="urn:microsoft.com/office/officeart/2005/8/layout/hierarchy3"/>
    <dgm:cxn modelId="{56A0DCB1-B2B8-4748-9240-C2CEA0782FD7}" type="presOf" srcId="{DE9E71B9-0A9F-4BFF-A353-B63B7A86B37B}" destId="{3418DBE5-D623-4952-81E5-BAB6A3DACEBC}" srcOrd="0" destOrd="0" presId="urn:microsoft.com/office/officeart/2005/8/layout/hierarchy3"/>
    <dgm:cxn modelId="{BBFEA97A-0FBE-40BA-891A-2E7BEA1DD6FA}" type="presOf" srcId="{5BC0731F-3E0B-48D9-A646-B759E8785799}" destId="{29F475EE-DECC-491C-8651-FF44FABF84DD}" srcOrd="0" destOrd="0" presId="urn:microsoft.com/office/officeart/2005/8/layout/hierarchy3"/>
    <dgm:cxn modelId="{D7D08094-F237-4F02-925E-41A7F23F6632}" type="presOf" srcId="{65EA1F20-EEE5-43BA-8BFA-BDFF2D23A943}" destId="{2B1D0939-7E49-406F-B8A5-99A272AB1AF6}" srcOrd="0" destOrd="0" presId="urn:microsoft.com/office/officeart/2005/8/layout/hierarchy3"/>
    <dgm:cxn modelId="{B3AE8E6E-A695-4255-BCCB-25B618EA08ED}" type="presOf" srcId="{69594E00-B870-4565-8845-45D41413AD5A}" destId="{4F7F68DF-6619-49B8-97E5-B55CD30390A3}" srcOrd="0" destOrd="0" presId="urn:microsoft.com/office/officeart/2005/8/layout/hierarchy3"/>
    <dgm:cxn modelId="{7DDCE48C-A987-418D-B045-68E1EC965632}" srcId="{3AAFC322-83E4-4237-B621-15ED6CA7F68B}" destId="{65EA1F20-EEE5-43BA-8BFA-BDFF2D23A943}" srcOrd="1" destOrd="0" parTransId="{66F83AC4-0130-45C1-88FB-D9BA0A37CB09}" sibTransId="{E79599E0-6012-4B64-BE38-6413CBDA2F9F}"/>
    <dgm:cxn modelId="{4CF18DCA-3AE0-44E5-B989-24F818E4D6D6}" type="presOf" srcId="{5BC0731F-3E0B-48D9-A646-B759E8785799}" destId="{C2C7332A-E483-4B89-8C32-B73B7A53F240}" srcOrd="1" destOrd="0" presId="urn:microsoft.com/office/officeart/2005/8/layout/hierarchy3"/>
    <dgm:cxn modelId="{76AA1F48-1741-4FD0-B26C-7D03305A0DF2}" type="presOf" srcId="{A825D9AF-589B-4009-8B34-0C9A909AC2C4}" destId="{B2B8B5F9-0BE9-40FB-9D0B-71F230B5C6F3}" srcOrd="0" destOrd="0" presId="urn:microsoft.com/office/officeart/2005/8/layout/hierarchy3"/>
    <dgm:cxn modelId="{1C2B474C-F516-4BAD-B265-121395218C9D}" type="presOf" srcId="{65EA1F20-EEE5-43BA-8BFA-BDFF2D23A943}" destId="{C1E49E8A-CDCC-4537-8A26-872B881EE4BA}" srcOrd="1" destOrd="0" presId="urn:microsoft.com/office/officeart/2005/8/layout/hierarchy3"/>
    <dgm:cxn modelId="{15016971-7355-42B8-A088-4EAF0FE6B0B2}" type="presOf" srcId="{25FBA3C2-C181-42EE-BF26-F0102D5A2EF2}" destId="{5DE8C752-60AD-4239-8455-A00C82E42AB5}" srcOrd="1" destOrd="0" presId="urn:microsoft.com/office/officeart/2005/8/layout/hierarchy3"/>
    <dgm:cxn modelId="{D977A1D5-147D-4700-901D-C30A5F43806B}" type="presParOf" srcId="{22FDEA86-2E06-4FB0-AF42-A127155D0BDC}" destId="{517F420F-334C-49D9-9FD5-D667E7B61A94}" srcOrd="0" destOrd="0" presId="urn:microsoft.com/office/officeart/2005/8/layout/hierarchy3"/>
    <dgm:cxn modelId="{C5245579-47B6-4119-BCEB-E15A59F875E8}" type="presParOf" srcId="{517F420F-334C-49D9-9FD5-D667E7B61A94}" destId="{5E21AD1D-31F9-4191-972A-1F8B40DE45E2}" srcOrd="0" destOrd="0" presId="urn:microsoft.com/office/officeart/2005/8/layout/hierarchy3"/>
    <dgm:cxn modelId="{D11A4131-F7C6-4836-9A4A-B57694EEAFB7}" type="presParOf" srcId="{5E21AD1D-31F9-4191-972A-1F8B40DE45E2}" destId="{94B1451A-D3ED-4292-874E-29BA5DAE78C6}" srcOrd="0" destOrd="0" presId="urn:microsoft.com/office/officeart/2005/8/layout/hierarchy3"/>
    <dgm:cxn modelId="{5A5F0019-9BA0-469D-A6A8-C536EADFB91F}" type="presParOf" srcId="{5E21AD1D-31F9-4191-972A-1F8B40DE45E2}" destId="{5DE8C752-60AD-4239-8455-A00C82E42AB5}" srcOrd="1" destOrd="0" presId="urn:microsoft.com/office/officeart/2005/8/layout/hierarchy3"/>
    <dgm:cxn modelId="{9C65C2A1-A027-4170-8A6C-725434CCEB1C}" type="presParOf" srcId="{517F420F-334C-49D9-9FD5-D667E7B61A94}" destId="{3FD2DDEB-EA98-4F30-9508-1DCCE0103B64}" srcOrd="1" destOrd="0" presId="urn:microsoft.com/office/officeart/2005/8/layout/hierarchy3"/>
    <dgm:cxn modelId="{62310053-FF98-40E2-897C-E09203DFD00F}" type="presParOf" srcId="{3FD2DDEB-EA98-4F30-9508-1DCCE0103B64}" destId="{73C9A807-7AA8-4508-AD81-7CDB3029395E}" srcOrd="0" destOrd="0" presId="urn:microsoft.com/office/officeart/2005/8/layout/hierarchy3"/>
    <dgm:cxn modelId="{A4A0C36F-EE62-4984-9C7E-7CAFBBB53600}" type="presParOf" srcId="{3FD2DDEB-EA98-4F30-9508-1DCCE0103B64}" destId="{4187FC7D-A65D-4089-8F23-AF43C42499C0}" srcOrd="1" destOrd="0" presId="urn:microsoft.com/office/officeart/2005/8/layout/hierarchy3"/>
    <dgm:cxn modelId="{B2FC1451-1E99-4241-B800-EE1973535684}" type="presParOf" srcId="{3FD2DDEB-EA98-4F30-9508-1DCCE0103B64}" destId="{3418DBE5-D623-4952-81E5-BAB6A3DACEBC}" srcOrd="2" destOrd="0" presId="urn:microsoft.com/office/officeart/2005/8/layout/hierarchy3"/>
    <dgm:cxn modelId="{641B5445-6916-4C60-BD20-BF14D1E12994}" type="presParOf" srcId="{3FD2DDEB-EA98-4F30-9508-1DCCE0103B64}" destId="{4F7F68DF-6619-49B8-97E5-B55CD30390A3}" srcOrd="3" destOrd="0" presId="urn:microsoft.com/office/officeart/2005/8/layout/hierarchy3"/>
    <dgm:cxn modelId="{A99A3591-6AB8-4F30-A6D7-CCA843088858}" type="presParOf" srcId="{22FDEA86-2E06-4FB0-AF42-A127155D0BDC}" destId="{67733214-C9F9-490F-9FAC-2713284E541F}" srcOrd="1" destOrd="0" presId="urn:microsoft.com/office/officeart/2005/8/layout/hierarchy3"/>
    <dgm:cxn modelId="{16DB9052-FBFB-481E-859D-70F7304B8FC9}" type="presParOf" srcId="{67733214-C9F9-490F-9FAC-2713284E541F}" destId="{90A8B080-AF4F-465B-AA95-62E6CDBB3F3F}" srcOrd="0" destOrd="0" presId="urn:microsoft.com/office/officeart/2005/8/layout/hierarchy3"/>
    <dgm:cxn modelId="{3BE43BC0-0365-455A-8ED6-E83E3AE009A3}" type="presParOf" srcId="{90A8B080-AF4F-465B-AA95-62E6CDBB3F3F}" destId="{2B1D0939-7E49-406F-B8A5-99A272AB1AF6}" srcOrd="0" destOrd="0" presId="urn:microsoft.com/office/officeart/2005/8/layout/hierarchy3"/>
    <dgm:cxn modelId="{071BCD9E-7DED-4DA6-B57E-422B7BE568A0}" type="presParOf" srcId="{90A8B080-AF4F-465B-AA95-62E6CDBB3F3F}" destId="{C1E49E8A-CDCC-4537-8A26-872B881EE4BA}" srcOrd="1" destOrd="0" presId="urn:microsoft.com/office/officeart/2005/8/layout/hierarchy3"/>
    <dgm:cxn modelId="{7CE1903D-5811-4EEE-A5A4-E7CF4B1BBAB7}" type="presParOf" srcId="{67733214-C9F9-490F-9FAC-2713284E541F}" destId="{4095A1A0-8276-41C2-AC35-8FB8F15B216C}" srcOrd="1" destOrd="0" presId="urn:microsoft.com/office/officeart/2005/8/layout/hierarchy3"/>
    <dgm:cxn modelId="{CE8A2868-46DF-4247-90CE-3189BAC70F3A}" type="presParOf" srcId="{4095A1A0-8276-41C2-AC35-8FB8F15B216C}" destId="{E54ADA1A-7E8F-485F-9FE8-80315F41D392}" srcOrd="0" destOrd="0" presId="urn:microsoft.com/office/officeart/2005/8/layout/hierarchy3"/>
    <dgm:cxn modelId="{7C5193B5-4C39-4AE3-B4E4-7466B233E85A}" type="presParOf" srcId="{4095A1A0-8276-41C2-AC35-8FB8F15B216C}" destId="{8F3E9760-2C3C-4EF3-AFC4-B4A55968BBC3}" srcOrd="1" destOrd="0" presId="urn:microsoft.com/office/officeart/2005/8/layout/hierarchy3"/>
    <dgm:cxn modelId="{6AF022B6-C1DB-407F-A1B9-980E2087C18E}" type="presParOf" srcId="{22FDEA86-2E06-4FB0-AF42-A127155D0BDC}" destId="{5715BED1-D60E-44FB-9EC4-42F49179E012}" srcOrd="2" destOrd="0" presId="urn:microsoft.com/office/officeart/2005/8/layout/hierarchy3"/>
    <dgm:cxn modelId="{B95E3CEC-5C2C-4F8F-A3BB-AD3F99A93A00}" type="presParOf" srcId="{5715BED1-D60E-44FB-9EC4-42F49179E012}" destId="{D105A5D5-4D48-4418-97BF-DA23AE68C198}" srcOrd="0" destOrd="0" presId="urn:microsoft.com/office/officeart/2005/8/layout/hierarchy3"/>
    <dgm:cxn modelId="{3C2FB7E8-77F6-444F-8488-A01CC0351299}" type="presParOf" srcId="{D105A5D5-4D48-4418-97BF-DA23AE68C198}" destId="{29F475EE-DECC-491C-8651-FF44FABF84DD}" srcOrd="0" destOrd="0" presId="urn:microsoft.com/office/officeart/2005/8/layout/hierarchy3"/>
    <dgm:cxn modelId="{80A74C6C-8210-411F-B798-605236CCCB0B}" type="presParOf" srcId="{D105A5D5-4D48-4418-97BF-DA23AE68C198}" destId="{C2C7332A-E483-4B89-8C32-B73B7A53F240}" srcOrd="1" destOrd="0" presId="urn:microsoft.com/office/officeart/2005/8/layout/hierarchy3"/>
    <dgm:cxn modelId="{4AF89F9F-A9B8-4C87-AAF5-CA6F6BC040F4}" type="presParOf" srcId="{5715BED1-D60E-44FB-9EC4-42F49179E012}" destId="{81B9D25D-1852-43FE-A453-636DED375637}" srcOrd="1" destOrd="0" presId="urn:microsoft.com/office/officeart/2005/8/layout/hierarchy3"/>
    <dgm:cxn modelId="{9D47A78F-81C4-486C-9DB2-2FF2E58F4634}" type="presParOf" srcId="{81B9D25D-1852-43FE-A453-636DED375637}" destId="{B2B8B5F9-0BE9-40FB-9D0B-71F230B5C6F3}" srcOrd="0" destOrd="0" presId="urn:microsoft.com/office/officeart/2005/8/layout/hierarchy3"/>
    <dgm:cxn modelId="{EC6097C8-2A93-4CA5-9E6B-45105EC742DD}" type="presParOf" srcId="{81B9D25D-1852-43FE-A453-636DED375637}" destId="{F9E469E1-3248-41A0-A1B8-F5DAFE93E417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B5F3005-0DCC-4E38-A472-540ECC6192E5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50F4B9-2FFA-49DC-A03D-5FF0674FFC12}">
      <dgm:prSet/>
      <dgm:spPr/>
      <dgm:t>
        <a:bodyPr/>
        <a:lstStyle/>
        <a:p>
          <a:pPr rtl="0"/>
          <a:r>
            <a:rPr lang="ru-RU" smtClean="0"/>
            <a:t>Цели:</a:t>
          </a:r>
          <a:endParaRPr lang="ru-RU"/>
        </a:p>
      </dgm:t>
    </dgm:pt>
    <dgm:pt modelId="{7861809E-A380-4B58-BE05-AAB767B38BC2}" type="parTrans" cxnId="{0294B8AF-2A91-4D0E-82EB-633CFC9E6ABD}">
      <dgm:prSet/>
      <dgm:spPr/>
      <dgm:t>
        <a:bodyPr/>
        <a:lstStyle/>
        <a:p>
          <a:endParaRPr lang="ru-RU"/>
        </a:p>
      </dgm:t>
    </dgm:pt>
    <dgm:pt modelId="{94AA03EE-FB88-4408-A7EC-295B9B746588}" type="sibTrans" cxnId="{0294B8AF-2A91-4D0E-82EB-633CFC9E6ABD}">
      <dgm:prSet/>
      <dgm:spPr/>
      <dgm:t>
        <a:bodyPr/>
        <a:lstStyle/>
        <a:p>
          <a:endParaRPr lang="ru-RU"/>
        </a:p>
      </dgm:t>
    </dgm:pt>
    <dgm:pt modelId="{C105A618-A4D3-479D-AA35-DD0F7D1C39CC}">
      <dgm:prSet custT="1"/>
      <dgm:spPr/>
      <dgm:t>
        <a:bodyPr/>
        <a:lstStyle/>
        <a:p>
          <a:pPr rtl="0"/>
          <a:r>
            <a:rPr lang="ru-RU" sz="1200" dirty="0" smtClean="0"/>
            <a:t>Увеличение объема сбыта продукции</a:t>
          </a:r>
          <a:endParaRPr lang="ru-RU" sz="1200" dirty="0"/>
        </a:p>
      </dgm:t>
    </dgm:pt>
    <dgm:pt modelId="{1D18497B-11C9-4794-9F0B-2E16E37B90CD}" type="parTrans" cxnId="{BC4469CF-BFB3-4D98-96A7-F80B1F091F35}">
      <dgm:prSet/>
      <dgm:spPr/>
      <dgm:t>
        <a:bodyPr/>
        <a:lstStyle/>
        <a:p>
          <a:endParaRPr lang="ru-RU"/>
        </a:p>
      </dgm:t>
    </dgm:pt>
    <dgm:pt modelId="{6422EDE9-A0E1-4C8E-9D0A-150521B3934B}" type="sibTrans" cxnId="{BC4469CF-BFB3-4D98-96A7-F80B1F091F35}">
      <dgm:prSet/>
      <dgm:spPr/>
      <dgm:t>
        <a:bodyPr/>
        <a:lstStyle/>
        <a:p>
          <a:endParaRPr lang="ru-RU"/>
        </a:p>
      </dgm:t>
    </dgm:pt>
    <dgm:pt modelId="{3B0DF318-C84F-45E2-A09D-0328DA9C9ADC}">
      <dgm:prSet custT="1"/>
      <dgm:spPr/>
      <dgm:t>
        <a:bodyPr/>
        <a:lstStyle/>
        <a:p>
          <a:pPr rtl="0"/>
          <a:r>
            <a:rPr lang="ru-RU" sz="1200" dirty="0" smtClean="0"/>
            <a:t>Поиск и проверка товаров в наличии с возможностью купить и оплатить </a:t>
          </a:r>
          <a:endParaRPr lang="ru-RU" sz="1200" dirty="0"/>
        </a:p>
      </dgm:t>
    </dgm:pt>
    <dgm:pt modelId="{95957330-F455-465F-8118-A3D30F23DFF6}" type="parTrans" cxnId="{2A7DCDA5-EAC1-4DB8-9087-6B2EC5CFC922}">
      <dgm:prSet/>
      <dgm:spPr/>
      <dgm:t>
        <a:bodyPr/>
        <a:lstStyle/>
        <a:p>
          <a:endParaRPr lang="ru-RU"/>
        </a:p>
      </dgm:t>
    </dgm:pt>
    <dgm:pt modelId="{9AE0F724-B0AB-41AA-9703-41864A9AA828}" type="sibTrans" cxnId="{2A7DCDA5-EAC1-4DB8-9087-6B2EC5CFC922}">
      <dgm:prSet/>
      <dgm:spPr/>
      <dgm:t>
        <a:bodyPr/>
        <a:lstStyle/>
        <a:p>
          <a:endParaRPr lang="ru-RU"/>
        </a:p>
      </dgm:t>
    </dgm:pt>
    <dgm:pt modelId="{2D760FB0-12DF-45F6-8F8D-A87362845E00}">
      <dgm:prSet/>
      <dgm:spPr/>
      <dgm:t>
        <a:bodyPr/>
        <a:lstStyle/>
        <a:p>
          <a:pPr rtl="0"/>
          <a:r>
            <a:rPr lang="ru-RU" smtClean="0"/>
            <a:t>Результат:</a:t>
          </a:r>
          <a:endParaRPr lang="ru-RU"/>
        </a:p>
      </dgm:t>
    </dgm:pt>
    <dgm:pt modelId="{AC826776-06EA-43AE-93C8-CF1B3F2917E5}" type="parTrans" cxnId="{E9CA066A-247B-475B-82FA-7E019FF1B9A4}">
      <dgm:prSet/>
      <dgm:spPr/>
      <dgm:t>
        <a:bodyPr/>
        <a:lstStyle/>
        <a:p>
          <a:endParaRPr lang="ru-RU"/>
        </a:p>
      </dgm:t>
    </dgm:pt>
    <dgm:pt modelId="{5EF63779-B1F5-4DDE-B2B3-165ED3614897}" type="sibTrans" cxnId="{E9CA066A-247B-475B-82FA-7E019FF1B9A4}">
      <dgm:prSet/>
      <dgm:spPr/>
      <dgm:t>
        <a:bodyPr/>
        <a:lstStyle/>
        <a:p>
          <a:endParaRPr lang="ru-RU"/>
        </a:p>
      </dgm:t>
    </dgm:pt>
    <dgm:pt modelId="{17DBFE05-70F8-4489-8F2D-B46EFC0B5AFA}">
      <dgm:prSet custT="1"/>
      <dgm:spPr/>
      <dgm:t>
        <a:bodyPr/>
        <a:lstStyle/>
        <a:p>
          <a:pPr rtl="0"/>
          <a:r>
            <a:rPr lang="ru-RU" sz="1200" dirty="0" smtClean="0"/>
            <a:t>За 90 дней более 7800 просмотров, увеличение количества обращений </a:t>
          </a:r>
          <a:r>
            <a:rPr lang="ru-RU" sz="1200" dirty="0" err="1" smtClean="0"/>
            <a:t>оффлайн</a:t>
          </a:r>
          <a:endParaRPr lang="ru-RU" sz="1200" dirty="0"/>
        </a:p>
      </dgm:t>
    </dgm:pt>
    <dgm:pt modelId="{CB690CD2-D3B0-4450-A0C6-0E3F8F58E636}" type="parTrans" cxnId="{FBB5AF8F-CB1B-41DC-A89B-A0132CFE8159}">
      <dgm:prSet/>
      <dgm:spPr/>
      <dgm:t>
        <a:bodyPr/>
        <a:lstStyle/>
        <a:p>
          <a:endParaRPr lang="ru-RU"/>
        </a:p>
      </dgm:t>
    </dgm:pt>
    <dgm:pt modelId="{294DAD1C-6198-477E-B3F5-E86F62AAE8D9}" type="sibTrans" cxnId="{FBB5AF8F-CB1B-41DC-A89B-A0132CFE8159}">
      <dgm:prSet/>
      <dgm:spPr/>
      <dgm:t>
        <a:bodyPr/>
        <a:lstStyle/>
        <a:p>
          <a:endParaRPr lang="ru-RU"/>
        </a:p>
      </dgm:t>
    </dgm:pt>
    <dgm:pt modelId="{506BD64E-979C-44E0-B461-E9BF4F8C74B0}" type="pres">
      <dgm:prSet presAssocID="{4B5F3005-0DCC-4E38-A472-540ECC6192E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4034BF4-97F9-4BBD-8035-2988464F0110}" type="pres">
      <dgm:prSet presAssocID="{5950F4B9-2FFA-49DC-A03D-5FF0674FFC12}" presName="root" presStyleCnt="0"/>
      <dgm:spPr/>
    </dgm:pt>
    <dgm:pt modelId="{51946F24-B3D9-4EF5-8A64-6B44B67A08B0}" type="pres">
      <dgm:prSet presAssocID="{5950F4B9-2FFA-49DC-A03D-5FF0674FFC12}" presName="rootComposite" presStyleCnt="0"/>
      <dgm:spPr/>
    </dgm:pt>
    <dgm:pt modelId="{CC4408A7-31B1-4631-B2F8-E5994188BC35}" type="pres">
      <dgm:prSet presAssocID="{5950F4B9-2FFA-49DC-A03D-5FF0674FFC12}" presName="rootText" presStyleLbl="node1" presStyleIdx="0" presStyleCnt="2"/>
      <dgm:spPr/>
      <dgm:t>
        <a:bodyPr/>
        <a:lstStyle/>
        <a:p>
          <a:endParaRPr lang="ru-RU"/>
        </a:p>
      </dgm:t>
    </dgm:pt>
    <dgm:pt modelId="{9F544D76-0E9F-4F8A-A22F-E6B2E7977DC1}" type="pres">
      <dgm:prSet presAssocID="{5950F4B9-2FFA-49DC-A03D-5FF0674FFC12}" presName="rootConnector" presStyleLbl="node1" presStyleIdx="0" presStyleCnt="2"/>
      <dgm:spPr/>
      <dgm:t>
        <a:bodyPr/>
        <a:lstStyle/>
        <a:p>
          <a:endParaRPr lang="ru-RU"/>
        </a:p>
      </dgm:t>
    </dgm:pt>
    <dgm:pt modelId="{65F262E4-6EC6-4F6A-973E-56A31DEA7835}" type="pres">
      <dgm:prSet presAssocID="{5950F4B9-2FFA-49DC-A03D-5FF0674FFC12}" presName="childShape" presStyleCnt="0"/>
      <dgm:spPr/>
    </dgm:pt>
    <dgm:pt modelId="{98A27C85-4E8E-4D23-B41A-087CE1FC6DC8}" type="pres">
      <dgm:prSet presAssocID="{1D18497B-11C9-4794-9F0B-2E16E37B90CD}" presName="Name13" presStyleLbl="parChTrans1D2" presStyleIdx="0" presStyleCnt="3"/>
      <dgm:spPr/>
      <dgm:t>
        <a:bodyPr/>
        <a:lstStyle/>
        <a:p>
          <a:endParaRPr lang="ru-RU"/>
        </a:p>
      </dgm:t>
    </dgm:pt>
    <dgm:pt modelId="{94737A42-47E1-429E-9711-D33A36264980}" type="pres">
      <dgm:prSet presAssocID="{C105A618-A4D3-479D-AA35-DD0F7D1C39CC}" presName="childTex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DE0DF8-B2C0-486D-B676-FC11D59EB27E}" type="pres">
      <dgm:prSet presAssocID="{95957330-F455-465F-8118-A3D30F23DFF6}" presName="Name13" presStyleLbl="parChTrans1D2" presStyleIdx="1" presStyleCnt="3"/>
      <dgm:spPr/>
      <dgm:t>
        <a:bodyPr/>
        <a:lstStyle/>
        <a:p>
          <a:endParaRPr lang="ru-RU"/>
        </a:p>
      </dgm:t>
    </dgm:pt>
    <dgm:pt modelId="{0B53B28C-EA24-4B9E-9773-0FD312DE83DA}" type="pres">
      <dgm:prSet presAssocID="{3B0DF318-C84F-45E2-A09D-0328DA9C9ADC}" presName="childTex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EA7500-7A6E-4BA2-B524-ED1AC56CF60C}" type="pres">
      <dgm:prSet presAssocID="{2D760FB0-12DF-45F6-8F8D-A87362845E00}" presName="root" presStyleCnt="0"/>
      <dgm:spPr/>
    </dgm:pt>
    <dgm:pt modelId="{18ACB8E5-2EEB-4CC7-983E-ECDF6FC5D8BF}" type="pres">
      <dgm:prSet presAssocID="{2D760FB0-12DF-45F6-8F8D-A87362845E00}" presName="rootComposite" presStyleCnt="0"/>
      <dgm:spPr/>
    </dgm:pt>
    <dgm:pt modelId="{808812B2-A604-402D-97B8-7DEDE4EDD6E8}" type="pres">
      <dgm:prSet presAssocID="{2D760FB0-12DF-45F6-8F8D-A87362845E00}" presName="rootText" presStyleLbl="node1" presStyleIdx="1" presStyleCnt="2"/>
      <dgm:spPr/>
      <dgm:t>
        <a:bodyPr/>
        <a:lstStyle/>
        <a:p>
          <a:endParaRPr lang="ru-RU"/>
        </a:p>
      </dgm:t>
    </dgm:pt>
    <dgm:pt modelId="{BFEB0163-E6D9-49BA-9FD5-5D25C1BED777}" type="pres">
      <dgm:prSet presAssocID="{2D760FB0-12DF-45F6-8F8D-A87362845E00}" presName="rootConnector" presStyleLbl="node1" presStyleIdx="1" presStyleCnt="2"/>
      <dgm:spPr/>
      <dgm:t>
        <a:bodyPr/>
        <a:lstStyle/>
        <a:p>
          <a:endParaRPr lang="ru-RU"/>
        </a:p>
      </dgm:t>
    </dgm:pt>
    <dgm:pt modelId="{D50220F0-0DFF-4BE9-9DE8-6565D91CF24C}" type="pres">
      <dgm:prSet presAssocID="{2D760FB0-12DF-45F6-8F8D-A87362845E00}" presName="childShape" presStyleCnt="0"/>
      <dgm:spPr/>
    </dgm:pt>
    <dgm:pt modelId="{80027DD7-8816-42D1-A357-5D7AF708650A}" type="pres">
      <dgm:prSet presAssocID="{CB690CD2-D3B0-4450-A0C6-0E3F8F58E636}" presName="Name13" presStyleLbl="parChTrans1D2" presStyleIdx="2" presStyleCnt="3"/>
      <dgm:spPr/>
      <dgm:t>
        <a:bodyPr/>
        <a:lstStyle/>
        <a:p>
          <a:endParaRPr lang="ru-RU"/>
        </a:p>
      </dgm:t>
    </dgm:pt>
    <dgm:pt modelId="{4C1418AD-8954-4D33-94F6-F36BED0A6BF6}" type="pres">
      <dgm:prSet presAssocID="{17DBFE05-70F8-4489-8F2D-B46EFC0B5AFA}" presName="childText" presStyleLbl="bgAcc1" presStyleIdx="2" presStyleCnt="3" custScaleX="103613" custScaleY="2642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C12BE0F-2EE2-4F9D-8ADF-35C0192E6F88}" type="presOf" srcId="{CB690CD2-D3B0-4450-A0C6-0E3F8F58E636}" destId="{80027DD7-8816-42D1-A357-5D7AF708650A}" srcOrd="0" destOrd="0" presId="urn:microsoft.com/office/officeart/2005/8/layout/hierarchy3"/>
    <dgm:cxn modelId="{3E3A8C20-DF1D-49B5-9F40-74DC51928DC8}" type="presOf" srcId="{C105A618-A4D3-479D-AA35-DD0F7D1C39CC}" destId="{94737A42-47E1-429E-9711-D33A36264980}" srcOrd="0" destOrd="0" presId="urn:microsoft.com/office/officeart/2005/8/layout/hierarchy3"/>
    <dgm:cxn modelId="{2A7DCDA5-EAC1-4DB8-9087-6B2EC5CFC922}" srcId="{5950F4B9-2FFA-49DC-A03D-5FF0674FFC12}" destId="{3B0DF318-C84F-45E2-A09D-0328DA9C9ADC}" srcOrd="1" destOrd="0" parTransId="{95957330-F455-465F-8118-A3D30F23DFF6}" sibTransId="{9AE0F724-B0AB-41AA-9703-41864A9AA828}"/>
    <dgm:cxn modelId="{316700F5-44CE-4FB6-B302-8D3B9F4AAED2}" type="presOf" srcId="{1D18497B-11C9-4794-9F0B-2E16E37B90CD}" destId="{98A27C85-4E8E-4D23-B41A-087CE1FC6DC8}" srcOrd="0" destOrd="0" presId="urn:microsoft.com/office/officeart/2005/8/layout/hierarchy3"/>
    <dgm:cxn modelId="{3A443F44-FAED-4DDB-B7BE-C254854F9F84}" type="presOf" srcId="{17DBFE05-70F8-4489-8F2D-B46EFC0B5AFA}" destId="{4C1418AD-8954-4D33-94F6-F36BED0A6BF6}" srcOrd="0" destOrd="0" presId="urn:microsoft.com/office/officeart/2005/8/layout/hierarchy3"/>
    <dgm:cxn modelId="{BC4469CF-BFB3-4D98-96A7-F80B1F091F35}" srcId="{5950F4B9-2FFA-49DC-A03D-5FF0674FFC12}" destId="{C105A618-A4D3-479D-AA35-DD0F7D1C39CC}" srcOrd="0" destOrd="0" parTransId="{1D18497B-11C9-4794-9F0B-2E16E37B90CD}" sibTransId="{6422EDE9-A0E1-4C8E-9D0A-150521B3934B}"/>
    <dgm:cxn modelId="{FBB5AF8F-CB1B-41DC-A89B-A0132CFE8159}" srcId="{2D760FB0-12DF-45F6-8F8D-A87362845E00}" destId="{17DBFE05-70F8-4489-8F2D-B46EFC0B5AFA}" srcOrd="0" destOrd="0" parTransId="{CB690CD2-D3B0-4450-A0C6-0E3F8F58E636}" sibTransId="{294DAD1C-6198-477E-B3F5-E86F62AAE8D9}"/>
    <dgm:cxn modelId="{F5D9FDED-5646-4EDE-A055-07F8D894595D}" type="presOf" srcId="{2D760FB0-12DF-45F6-8F8D-A87362845E00}" destId="{808812B2-A604-402D-97B8-7DEDE4EDD6E8}" srcOrd="0" destOrd="0" presId="urn:microsoft.com/office/officeart/2005/8/layout/hierarchy3"/>
    <dgm:cxn modelId="{E9CA066A-247B-475B-82FA-7E019FF1B9A4}" srcId="{4B5F3005-0DCC-4E38-A472-540ECC6192E5}" destId="{2D760FB0-12DF-45F6-8F8D-A87362845E00}" srcOrd="1" destOrd="0" parTransId="{AC826776-06EA-43AE-93C8-CF1B3F2917E5}" sibTransId="{5EF63779-B1F5-4DDE-B2B3-165ED3614897}"/>
    <dgm:cxn modelId="{2E7910CA-B2DA-4672-809D-159FA352B10C}" type="presOf" srcId="{5950F4B9-2FFA-49DC-A03D-5FF0674FFC12}" destId="{9F544D76-0E9F-4F8A-A22F-E6B2E7977DC1}" srcOrd="1" destOrd="0" presId="urn:microsoft.com/office/officeart/2005/8/layout/hierarchy3"/>
    <dgm:cxn modelId="{FB7A1932-DA55-43B7-9992-CBDF428A7EF0}" type="presOf" srcId="{3B0DF318-C84F-45E2-A09D-0328DA9C9ADC}" destId="{0B53B28C-EA24-4B9E-9773-0FD312DE83DA}" srcOrd="0" destOrd="0" presId="urn:microsoft.com/office/officeart/2005/8/layout/hierarchy3"/>
    <dgm:cxn modelId="{1A5DBCC6-44E3-4401-806F-32F9A05D78C5}" type="presOf" srcId="{5950F4B9-2FFA-49DC-A03D-5FF0674FFC12}" destId="{CC4408A7-31B1-4631-B2F8-E5994188BC35}" srcOrd="0" destOrd="0" presId="urn:microsoft.com/office/officeart/2005/8/layout/hierarchy3"/>
    <dgm:cxn modelId="{1220F1E8-F668-43F2-9584-3F3A200451E2}" type="presOf" srcId="{95957330-F455-465F-8118-A3D30F23DFF6}" destId="{08DE0DF8-B2C0-486D-B676-FC11D59EB27E}" srcOrd="0" destOrd="0" presId="urn:microsoft.com/office/officeart/2005/8/layout/hierarchy3"/>
    <dgm:cxn modelId="{B3A860D7-D94C-498F-9687-C8FE09311DD0}" type="presOf" srcId="{4B5F3005-0DCC-4E38-A472-540ECC6192E5}" destId="{506BD64E-979C-44E0-B461-E9BF4F8C74B0}" srcOrd="0" destOrd="0" presId="urn:microsoft.com/office/officeart/2005/8/layout/hierarchy3"/>
    <dgm:cxn modelId="{0294B8AF-2A91-4D0E-82EB-633CFC9E6ABD}" srcId="{4B5F3005-0DCC-4E38-A472-540ECC6192E5}" destId="{5950F4B9-2FFA-49DC-A03D-5FF0674FFC12}" srcOrd="0" destOrd="0" parTransId="{7861809E-A380-4B58-BE05-AAB767B38BC2}" sibTransId="{94AA03EE-FB88-4408-A7EC-295B9B746588}"/>
    <dgm:cxn modelId="{2EB9A0CD-7114-480E-9AFD-EF6527A083DF}" type="presOf" srcId="{2D760FB0-12DF-45F6-8F8D-A87362845E00}" destId="{BFEB0163-E6D9-49BA-9FD5-5D25C1BED777}" srcOrd="1" destOrd="0" presId="urn:microsoft.com/office/officeart/2005/8/layout/hierarchy3"/>
    <dgm:cxn modelId="{F04AC424-8101-4F93-AE3C-4E0233E933D6}" type="presParOf" srcId="{506BD64E-979C-44E0-B461-E9BF4F8C74B0}" destId="{54034BF4-97F9-4BBD-8035-2988464F0110}" srcOrd="0" destOrd="0" presId="urn:microsoft.com/office/officeart/2005/8/layout/hierarchy3"/>
    <dgm:cxn modelId="{35CB75A2-4A0F-4219-BA99-4EE07159AE13}" type="presParOf" srcId="{54034BF4-97F9-4BBD-8035-2988464F0110}" destId="{51946F24-B3D9-4EF5-8A64-6B44B67A08B0}" srcOrd="0" destOrd="0" presId="urn:microsoft.com/office/officeart/2005/8/layout/hierarchy3"/>
    <dgm:cxn modelId="{2D90FB5A-4712-47E3-B65A-2B0627E9152F}" type="presParOf" srcId="{51946F24-B3D9-4EF5-8A64-6B44B67A08B0}" destId="{CC4408A7-31B1-4631-B2F8-E5994188BC35}" srcOrd="0" destOrd="0" presId="urn:microsoft.com/office/officeart/2005/8/layout/hierarchy3"/>
    <dgm:cxn modelId="{145C837E-5D67-4E2A-BFA1-F7DD9FA7BEEB}" type="presParOf" srcId="{51946F24-B3D9-4EF5-8A64-6B44B67A08B0}" destId="{9F544D76-0E9F-4F8A-A22F-E6B2E7977DC1}" srcOrd="1" destOrd="0" presId="urn:microsoft.com/office/officeart/2005/8/layout/hierarchy3"/>
    <dgm:cxn modelId="{3D254A43-1377-439C-B4BF-C08EC560C4F3}" type="presParOf" srcId="{54034BF4-97F9-4BBD-8035-2988464F0110}" destId="{65F262E4-6EC6-4F6A-973E-56A31DEA7835}" srcOrd="1" destOrd="0" presId="urn:microsoft.com/office/officeart/2005/8/layout/hierarchy3"/>
    <dgm:cxn modelId="{5A85B7B3-7D69-4695-91A5-A641069C871A}" type="presParOf" srcId="{65F262E4-6EC6-4F6A-973E-56A31DEA7835}" destId="{98A27C85-4E8E-4D23-B41A-087CE1FC6DC8}" srcOrd="0" destOrd="0" presId="urn:microsoft.com/office/officeart/2005/8/layout/hierarchy3"/>
    <dgm:cxn modelId="{3D79D760-00D4-42F4-AC88-D9113DE7C78B}" type="presParOf" srcId="{65F262E4-6EC6-4F6A-973E-56A31DEA7835}" destId="{94737A42-47E1-429E-9711-D33A36264980}" srcOrd="1" destOrd="0" presId="urn:microsoft.com/office/officeart/2005/8/layout/hierarchy3"/>
    <dgm:cxn modelId="{6DBB917E-8816-48B7-A1DF-AB0250CA2E1B}" type="presParOf" srcId="{65F262E4-6EC6-4F6A-973E-56A31DEA7835}" destId="{08DE0DF8-B2C0-486D-B676-FC11D59EB27E}" srcOrd="2" destOrd="0" presId="urn:microsoft.com/office/officeart/2005/8/layout/hierarchy3"/>
    <dgm:cxn modelId="{80A64432-2D66-470A-B39A-0612AE4C00CA}" type="presParOf" srcId="{65F262E4-6EC6-4F6A-973E-56A31DEA7835}" destId="{0B53B28C-EA24-4B9E-9773-0FD312DE83DA}" srcOrd="3" destOrd="0" presId="urn:microsoft.com/office/officeart/2005/8/layout/hierarchy3"/>
    <dgm:cxn modelId="{7EEB9146-C055-4FC0-B41D-6B7B04D79BF0}" type="presParOf" srcId="{506BD64E-979C-44E0-B461-E9BF4F8C74B0}" destId="{FBEA7500-7A6E-4BA2-B524-ED1AC56CF60C}" srcOrd="1" destOrd="0" presId="urn:microsoft.com/office/officeart/2005/8/layout/hierarchy3"/>
    <dgm:cxn modelId="{7CFC814D-FAF4-4F3B-BBB6-5BAF6268AA8C}" type="presParOf" srcId="{FBEA7500-7A6E-4BA2-B524-ED1AC56CF60C}" destId="{18ACB8E5-2EEB-4CC7-983E-ECDF6FC5D8BF}" srcOrd="0" destOrd="0" presId="urn:microsoft.com/office/officeart/2005/8/layout/hierarchy3"/>
    <dgm:cxn modelId="{96B5036F-FD3A-43CF-BCCE-F0773E449490}" type="presParOf" srcId="{18ACB8E5-2EEB-4CC7-983E-ECDF6FC5D8BF}" destId="{808812B2-A604-402D-97B8-7DEDE4EDD6E8}" srcOrd="0" destOrd="0" presId="urn:microsoft.com/office/officeart/2005/8/layout/hierarchy3"/>
    <dgm:cxn modelId="{8E2F1972-3611-406A-A3E5-84C44523B272}" type="presParOf" srcId="{18ACB8E5-2EEB-4CC7-983E-ECDF6FC5D8BF}" destId="{BFEB0163-E6D9-49BA-9FD5-5D25C1BED777}" srcOrd="1" destOrd="0" presId="urn:microsoft.com/office/officeart/2005/8/layout/hierarchy3"/>
    <dgm:cxn modelId="{C1131B2B-5D50-47CD-A96F-9A1D7C5198F5}" type="presParOf" srcId="{FBEA7500-7A6E-4BA2-B524-ED1AC56CF60C}" destId="{D50220F0-0DFF-4BE9-9DE8-6565D91CF24C}" srcOrd="1" destOrd="0" presId="urn:microsoft.com/office/officeart/2005/8/layout/hierarchy3"/>
    <dgm:cxn modelId="{93CDB8DE-FDE2-43DB-B768-764851924737}" type="presParOf" srcId="{D50220F0-0DFF-4BE9-9DE8-6565D91CF24C}" destId="{80027DD7-8816-42D1-A357-5D7AF708650A}" srcOrd="0" destOrd="0" presId="urn:microsoft.com/office/officeart/2005/8/layout/hierarchy3"/>
    <dgm:cxn modelId="{EF9228C7-2893-40E4-AB6C-A9EC94763BDD}" type="presParOf" srcId="{D50220F0-0DFF-4BE9-9DE8-6565D91CF24C}" destId="{4C1418AD-8954-4D33-94F6-F36BED0A6BF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1814CC-4233-4642-B6C1-53534328EED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93B15DD-8429-4C72-8A93-09BAC7A12DB4}">
      <dgm:prSet phldrT="[Текст]"/>
      <dgm:spPr/>
      <dgm:t>
        <a:bodyPr/>
        <a:lstStyle/>
        <a:p>
          <a:r>
            <a:rPr lang="ru-RU" dirty="0" smtClean="0"/>
            <a:t>Каталог </a:t>
          </a:r>
        </a:p>
        <a:p>
          <a:r>
            <a:rPr lang="ru-RU" dirty="0" smtClean="0"/>
            <a:t>(все товары в одном месте)</a:t>
          </a:r>
          <a:endParaRPr lang="ru-RU" dirty="0"/>
        </a:p>
      </dgm:t>
    </dgm:pt>
    <dgm:pt modelId="{C4F2C669-7139-4B1E-9C6C-5A443652F818}" type="parTrans" cxnId="{8704CF23-57E1-476D-954B-0DA5C75E7317}">
      <dgm:prSet/>
      <dgm:spPr/>
      <dgm:t>
        <a:bodyPr/>
        <a:lstStyle/>
        <a:p>
          <a:endParaRPr lang="ru-RU"/>
        </a:p>
      </dgm:t>
    </dgm:pt>
    <dgm:pt modelId="{67E4E09F-A2C9-46A9-B3A6-8BC3816A303E}" type="sibTrans" cxnId="{8704CF23-57E1-476D-954B-0DA5C75E7317}">
      <dgm:prSet/>
      <dgm:spPr/>
      <dgm:t>
        <a:bodyPr/>
        <a:lstStyle/>
        <a:p>
          <a:endParaRPr lang="ru-RU"/>
        </a:p>
      </dgm:t>
    </dgm:pt>
    <dgm:pt modelId="{A221E1AD-B1EC-4467-BF28-146D28E75381}">
      <dgm:prSet phldrT="[Текст]"/>
      <dgm:spPr/>
      <dgm:t>
        <a:bodyPr/>
        <a:lstStyle/>
        <a:p>
          <a:r>
            <a:rPr lang="ru-RU" dirty="0" smtClean="0"/>
            <a:t>Карточка товара</a:t>
          </a:r>
          <a:endParaRPr lang="ru-RU" dirty="0"/>
        </a:p>
      </dgm:t>
    </dgm:pt>
    <dgm:pt modelId="{388EF3CA-5EC5-48C4-AF1D-D58D6E56C87F}" type="parTrans" cxnId="{8E040EDB-7853-4C9D-8ADD-88FD8E438101}">
      <dgm:prSet/>
      <dgm:spPr/>
      <dgm:t>
        <a:bodyPr/>
        <a:lstStyle/>
        <a:p>
          <a:endParaRPr lang="ru-RU"/>
        </a:p>
      </dgm:t>
    </dgm:pt>
    <dgm:pt modelId="{3B7C97E9-7738-4BE9-891B-D7842F793DE7}" type="sibTrans" cxnId="{8E040EDB-7853-4C9D-8ADD-88FD8E438101}">
      <dgm:prSet/>
      <dgm:spPr/>
      <dgm:t>
        <a:bodyPr/>
        <a:lstStyle/>
        <a:p>
          <a:endParaRPr lang="ru-RU"/>
        </a:p>
      </dgm:t>
    </dgm:pt>
    <dgm:pt modelId="{1DB3EAE8-5A74-4031-8A26-8487CF222274}">
      <dgm:prSet phldrT="[Текст]"/>
      <dgm:spPr/>
      <dgm:t>
        <a:bodyPr/>
        <a:lstStyle/>
        <a:p>
          <a:r>
            <a:rPr lang="ru-RU" dirty="0" smtClean="0"/>
            <a:t>Форма обратной связи</a:t>
          </a:r>
          <a:endParaRPr lang="ru-RU" dirty="0"/>
        </a:p>
      </dgm:t>
    </dgm:pt>
    <dgm:pt modelId="{A230A4F2-4C52-4D69-80FE-C01A0C690C4B}" type="parTrans" cxnId="{0F69472C-2C33-4462-8740-1857862ED22E}">
      <dgm:prSet/>
      <dgm:spPr/>
      <dgm:t>
        <a:bodyPr/>
        <a:lstStyle/>
        <a:p>
          <a:endParaRPr lang="ru-RU"/>
        </a:p>
      </dgm:t>
    </dgm:pt>
    <dgm:pt modelId="{A7685A26-BB4C-48E5-B80C-DA51BB60BF41}" type="sibTrans" cxnId="{0F69472C-2C33-4462-8740-1857862ED22E}">
      <dgm:prSet/>
      <dgm:spPr/>
      <dgm:t>
        <a:bodyPr/>
        <a:lstStyle/>
        <a:p>
          <a:endParaRPr lang="ru-RU"/>
        </a:p>
      </dgm:t>
    </dgm:pt>
    <dgm:pt modelId="{9444044A-586C-4AEC-ABBE-4401352D2334}">
      <dgm:prSet phldrT="[Текст]"/>
      <dgm:spPr/>
      <dgm:t>
        <a:bodyPr/>
        <a:lstStyle/>
        <a:p>
          <a:r>
            <a:rPr lang="ru-RU" dirty="0" smtClean="0"/>
            <a:t>Корзина</a:t>
          </a:r>
          <a:endParaRPr lang="ru-RU" dirty="0"/>
        </a:p>
      </dgm:t>
    </dgm:pt>
    <dgm:pt modelId="{81230270-96F6-4D8B-8F1F-D858EEF80229}" type="parTrans" cxnId="{1FB3E428-F46F-471B-BA57-0045E64E2453}">
      <dgm:prSet/>
      <dgm:spPr/>
      <dgm:t>
        <a:bodyPr/>
        <a:lstStyle/>
        <a:p>
          <a:endParaRPr lang="ru-RU"/>
        </a:p>
      </dgm:t>
    </dgm:pt>
    <dgm:pt modelId="{2F445B70-A10D-43D9-9008-308A8DFE6BCE}" type="sibTrans" cxnId="{1FB3E428-F46F-471B-BA57-0045E64E2453}">
      <dgm:prSet/>
      <dgm:spPr/>
      <dgm:t>
        <a:bodyPr/>
        <a:lstStyle/>
        <a:p>
          <a:endParaRPr lang="ru-RU"/>
        </a:p>
      </dgm:t>
    </dgm:pt>
    <dgm:pt modelId="{6FF6BCAE-54E8-46CC-BFE1-F1E4A81582F1}">
      <dgm:prSet phldrT="[Текст]"/>
      <dgm:spPr/>
      <dgm:t>
        <a:bodyPr/>
        <a:lstStyle/>
        <a:p>
          <a:r>
            <a:rPr lang="ru-RU" dirty="0" smtClean="0"/>
            <a:t>Главная страница</a:t>
          </a:r>
          <a:endParaRPr lang="ru-RU" dirty="0"/>
        </a:p>
      </dgm:t>
    </dgm:pt>
    <dgm:pt modelId="{4E9EDA22-CA89-448E-96EC-751B6F6F7BBC}" type="parTrans" cxnId="{8DC541E9-CB5A-4A41-8358-A4DC60F07C44}">
      <dgm:prSet/>
      <dgm:spPr/>
      <dgm:t>
        <a:bodyPr/>
        <a:lstStyle/>
        <a:p>
          <a:endParaRPr lang="ru-RU"/>
        </a:p>
      </dgm:t>
    </dgm:pt>
    <dgm:pt modelId="{AECD4ACD-F759-40A5-BFF9-52542B782D71}" type="sibTrans" cxnId="{8DC541E9-CB5A-4A41-8358-A4DC60F07C44}">
      <dgm:prSet/>
      <dgm:spPr/>
      <dgm:t>
        <a:bodyPr/>
        <a:lstStyle/>
        <a:p>
          <a:endParaRPr lang="ru-RU"/>
        </a:p>
      </dgm:t>
    </dgm:pt>
    <dgm:pt modelId="{180D292D-34B6-4391-8521-C742E22E8D01}">
      <dgm:prSet phldrT="[Текст]"/>
      <dgm:spPr/>
      <dgm:t>
        <a:bodyPr/>
        <a:lstStyle/>
        <a:p>
          <a:r>
            <a:rPr lang="ru-RU" dirty="0" smtClean="0"/>
            <a:t>Акции</a:t>
          </a:r>
          <a:r>
            <a:rPr lang="en-US" dirty="0" smtClean="0"/>
            <a:t>/</a:t>
          </a:r>
          <a:r>
            <a:rPr lang="ru-RU" dirty="0" smtClean="0"/>
            <a:t>новости</a:t>
          </a:r>
          <a:endParaRPr lang="ru-RU" dirty="0"/>
        </a:p>
      </dgm:t>
    </dgm:pt>
    <dgm:pt modelId="{22B550AD-6D20-4F8D-B1D0-9A92794D73D1}" type="parTrans" cxnId="{FBAA14E6-A3ED-4DBF-BD98-5E724D5F258C}">
      <dgm:prSet/>
      <dgm:spPr/>
      <dgm:t>
        <a:bodyPr/>
        <a:lstStyle/>
        <a:p>
          <a:endParaRPr lang="ru-RU"/>
        </a:p>
      </dgm:t>
    </dgm:pt>
    <dgm:pt modelId="{A33A1E08-8E2D-4D5D-B3A5-ADE00D86170F}" type="sibTrans" cxnId="{FBAA14E6-A3ED-4DBF-BD98-5E724D5F258C}">
      <dgm:prSet/>
      <dgm:spPr/>
      <dgm:t>
        <a:bodyPr/>
        <a:lstStyle/>
        <a:p>
          <a:endParaRPr lang="ru-RU"/>
        </a:p>
      </dgm:t>
    </dgm:pt>
    <dgm:pt modelId="{E206DAA8-4246-4AA4-95D0-B39A98EE833A}" type="pres">
      <dgm:prSet presAssocID="{2F1814CC-4233-4642-B6C1-53534328EED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9B4F9A3-F804-46A4-89DD-E51A63BE694E}" type="pres">
      <dgm:prSet presAssocID="{493B15DD-8429-4C72-8A93-09BAC7A12DB4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A91CF0-3B7C-4FA3-BC31-50BA037C8462}" type="pres">
      <dgm:prSet presAssocID="{67E4E09F-A2C9-46A9-B3A6-8BC3816A303E}" presName="sibTrans" presStyleCnt="0"/>
      <dgm:spPr/>
    </dgm:pt>
    <dgm:pt modelId="{ED55A221-D5AE-410E-A062-A97A45DD5C53}" type="pres">
      <dgm:prSet presAssocID="{A221E1AD-B1EC-4467-BF28-146D28E75381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166381-56F9-4E80-8FB7-B6DA2776781D}" type="pres">
      <dgm:prSet presAssocID="{3B7C97E9-7738-4BE9-891B-D7842F793DE7}" presName="sibTrans" presStyleCnt="0"/>
      <dgm:spPr/>
    </dgm:pt>
    <dgm:pt modelId="{6C2EB0E3-0D4E-42C1-975F-B76016511A02}" type="pres">
      <dgm:prSet presAssocID="{1DB3EAE8-5A74-4031-8A26-8487CF222274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DF71CA-9A94-4DE0-B86F-474AD43745B0}" type="pres">
      <dgm:prSet presAssocID="{A7685A26-BB4C-48E5-B80C-DA51BB60BF41}" presName="sibTrans" presStyleCnt="0"/>
      <dgm:spPr/>
    </dgm:pt>
    <dgm:pt modelId="{7E8AAABD-27E0-4E88-A51A-87867AB5F8AF}" type="pres">
      <dgm:prSet presAssocID="{9444044A-586C-4AEC-ABBE-4401352D2334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835CAD-8024-4E4A-ACA5-ABE0221E3176}" type="pres">
      <dgm:prSet presAssocID="{2F445B70-A10D-43D9-9008-308A8DFE6BCE}" presName="sibTrans" presStyleCnt="0"/>
      <dgm:spPr/>
    </dgm:pt>
    <dgm:pt modelId="{7FC3E61A-E6D1-4965-9F7E-05FA77154243}" type="pres">
      <dgm:prSet presAssocID="{6FF6BCAE-54E8-46CC-BFE1-F1E4A81582F1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A2089B-A62D-4930-9859-797C9C02AA70}" type="pres">
      <dgm:prSet presAssocID="{AECD4ACD-F759-40A5-BFF9-52542B782D71}" presName="sibTrans" presStyleCnt="0"/>
      <dgm:spPr/>
    </dgm:pt>
    <dgm:pt modelId="{76E48E79-2103-466D-B4CD-40C4A500936D}" type="pres">
      <dgm:prSet presAssocID="{180D292D-34B6-4391-8521-C742E22E8D01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9A514D6-B763-4692-9D5F-A39B7EADE240}" type="presOf" srcId="{6FF6BCAE-54E8-46CC-BFE1-F1E4A81582F1}" destId="{7FC3E61A-E6D1-4965-9F7E-05FA77154243}" srcOrd="0" destOrd="0" presId="urn:microsoft.com/office/officeart/2005/8/layout/default"/>
    <dgm:cxn modelId="{BD1321DB-5876-4486-893B-CE7224B46980}" type="presOf" srcId="{2F1814CC-4233-4642-B6C1-53534328EED8}" destId="{E206DAA8-4246-4AA4-95D0-B39A98EE833A}" srcOrd="0" destOrd="0" presId="urn:microsoft.com/office/officeart/2005/8/layout/default"/>
    <dgm:cxn modelId="{1FB3E428-F46F-471B-BA57-0045E64E2453}" srcId="{2F1814CC-4233-4642-B6C1-53534328EED8}" destId="{9444044A-586C-4AEC-ABBE-4401352D2334}" srcOrd="3" destOrd="0" parTransId="{81230270-96F6-4D8B-8F1F-D858EEF80229}" sibTransId="{2F445B70-A10D-43D9-9008-308A8DFE6BCE}"/>
    <dgm:cxn modelId="{8E040EDB-7853-4C9D-8ADD-88FD8E438101}" srcId="{2F1814CC-4233-4642-B6C1-53534328EED8}" destId="{A221E1AD-B1EC-4467-BF28-146D28E75381}" srcOrd="1" destOrd="0" parTransId="{388EF3CA-5EC5-48C4-AF1D-D58D6E56C87F}" sibTransId="{3B7C97E9-7738-4BE9-891B-D7842F793DE7}"/>
    <dgm:cxn modelId="{DE78B47D-1807-46B8-8CD1-E3413ED46402}" type="presOf" srcId="{1DB3EAE8-5A74-4031-8A26-8487CF222274}" destId="{6C2EB0E3-0D4E-42C1-975F-B76016511A02}" srcOrd="0" destOrd="0" presId="urn:microsoft.com/office/officeart/2005/8/layout/default"/>
    <dgm:cxn modelId="{8704CF23-57E1-476D-954B-0DA5C75E7317}" srcId="{2F1814CC-4233-4642-B6C1-53534328EED8}" destId="{493B15DD-8429-4C72-8A93-09BAC7A12DB4}" srcOrd="0" destOrd="0" parTransId="{C4F2C669-7139-4B1E-9C6C-5A443652F818}" sibTransId="{67E4E09F-A2C9-46A9-B3A6-8BC3816A303E}"/>
    <dgm:cxn modelId="{8DC541E9-CB5A-4A41-8358-A4DC60F07C44}" srcId="{2F1814CC-4233-4642-B6C1-53534328EED8}" destId="{6FF6BCAE-54E8-46CC-BFE1-F1E4A81582F1}" srcOrd="4" destOrd="0" parTransId="{4E9EDA22-CA89-448E-96EC-751B6F6F7BBC}" sibTransId="{AECD4ACD-F759-40A5-BFF9-52542B782D71}"/>
    <dgm:cxn modelId="{FBAA14E6-A3ED-4DBF-BD98-5E724D5F258C}" srcId="{2F1814CC-4233-4642-B6C1-53534328EED8}" destId="{180D292D-34B6-4391-8521-C742E22E8D01}" srcOrd="5" destOrd="0" parTransId="{22B550AD-6D20-4F8D-B1D0-9A92794D73D1}" sibTransId="{A33A1E08-8E2D-4D5D-B3A5-ADE00D86170F}"/>
    <dgm:cxn modelId="{7AACC264-785E-4170-8EC7-468EFD83A8F0}" type="presOf" srcId="{493B15DD-8429-4C72-8A93-09BAC7A12DB4}" destId="{A9B4F9A3-F804-46A4-89DD-E51A63BE694E}" srcOrd="0" destOrd="0" presId="urn:microsoft.com/office/officeart/2005/8/layout/default"/>
    <dgm:cxn modelId="{CD4D5B4E-F307-4FE1-BAC9-FD32926579FD}" type="presOf" srcId="{A221E1AD-B1EC-4467-BF28-146D28E75381}" destId="{ED55A221-D5AE-410E-A062-A97A45DD5C53}" srcOrd="0" destOrd="0" presId="urn:microsoft.com/office/officeart/2005/8/layout/default"/>
    <dgm:cxn modelId="{0F69472C-2C33-4462-8740-1857862ED22E}" srcId="{2F1814CC-4233-4642-B6C1-53534328EED8}" destId="{1DB3EAE8-5A74-4031-8A26-8487CF222274}" srcOrd="2" destOrd="0" parTransId="{A230A4F2-4C52-4D69-80FE-C01A0C690C4B}" sibTransId="{A7685A26-BB4C-48E5-B80C-DA51BB60BF41}"/>
    <dgm:cxn modelId="{6E4ABE38-8BD1-4E79-A377-13AAB5FE8074}" type="presOf" srcId="{180D292D-34B6-4391-8521-C742E22E8D01}" destId="{76E48E79-2103-466D-B4CD-40C4A500936D}" srcOrd="0" destOrd="0" presId="urn:microsoft.com/office/officeart/2005/8/layout/default"/>
    <dgm:cxn modelId="{274C64F8-4D73-4784-BD28-D6F4F18A4CD1}" type="presOf" srcId="{9444044A-586C-4AEC-ABBE-4401352D2334}" destId="{7E8AAABD-27E0-4E88-A51A-87867AB5F8AF}" srcOrd="0" destOrd="0" presId="urn:microsoft.com/office/officeart/2005/8/layout/default"/>
    <dgm:cxn modelId="{DE7126D7-E523-4BC3-BF27-DBF743DD94F3}" type="presParOf" srcId="{E206DAA8-4246-4AA4-95D0-B39A98EE833A}" destId="{A9B4F9A3-F804-46A4-89DD-E51A63BE694E}" srcOrd="0" destOrd="0" presId="urn:microsoft.com/office/officeart/2005/8/layout/default"/>
    <dgm:cxn modelId="{2581EC57-AB43-410F-8AEA-48BBAB2E13FA}" type="presParOf" srcId="{E206DAA8-4246-4AA4-95D0-B39A98EE833A}" destId="{0AA91CF0-3B7C-4FA3-BC31-50BA037C8462}" srcOrd="1" destOrd="0" presId="urn:microsoft.com/office/officeart/2005/8/layout/default"/>
    <dgm:cxn modelId="{342D06A4-E763-4D85-8811-86C2C08F9EFA}" type="presParOf" srcId="{E206DAA8-4246-4AA4-95D0-B39A98EE833A}" destId="{ED55A221-D5AE-410E-A062-A97A45DD5C53}" srcOrd="2" destOrd="0" presId="urn:microsoft.com/office/officeart/2005/8/layout/default"/>
    <dgm:cxn modelId="{DF13D879-BD13-4DFF-A0C3-4A0CDDE45A5A}" type="presParOf" srcId="{E206DAA8-4246-4AA4-95D0-B39A98EE833A}" destId="{04166381-56F9-4E80-8FB7-B6DA2776781D}" srcOrd="3" destOrd="0" presId="urn:microsoft.com/office/officeart/2005/8/layout/default"/>
    <dgm:cxn modelId="{BC02C9B8-DC9C-42FB-869D-A273C5CD14A7}" type="presParOf" srcId="{E206DAA8-4246-4AA4-95D0-B39A98EE833A}" destId="{6C2EB0E3-0D4E-42C1-975F-B76016511A02}" srcOrd="4" destOrd="0" presId="urn:microsoft.com/office/officeart/2005/8/layout/default"/>
    <dgm:cxn modelId="{16CE9DB7-6A4B-446A-AF38-78F090189C0E}" type="presParOf" srcId="{E206DAA8-4246-4AA4-95D0-B39A98EE833A}" destId="{55DF71CA-9A94-4DE0-B86F-474AD43745B0}" srcOrd="5" destOrd="0" presId="urn:microsoft.com/office/officeart/2005/8/layout/default"/>
    <dgm:cxn modelId="{29C6F565-E8D8-442A-9F0F-C1A00EECFB03}" type="presParOf" srcId="{E206DAA8-4246-4AA4-95D0-B39A98EE833A}" destId="{7E8AAABD-27E0-4E88-A51A-87867AB5F8AF}" srcOrd="6" destOrd="0" presId="urn:microsoft.com/office/officeart/2005/8/layout/default"/>
    <dgm:cxn modelId="{ADF8DE9B-E42E-4D59-96CC-E1CC99CD0BF5}" type="presParOf" srcId="{E206DAA8-4246-4AA4-95D0-B39A98EE833A}" destId="{21835CAD-8024-4E4A-ACA5-ABE0221E3176}" srcOrd="7" destOrd="0" presId="urn:microsoft.com/office/officeart/2005/8/layout/default"/>
    <dgm:cxn modelId="{5A0E5677-16CD-48FC-B52C-C1C2F7D25C3B}" type="presParOf" srcId="{E206DAA8-4246-4AA4-95D0-B39A98EE833A}" destId="{7FC3E61A-E6D1-4965-9F7E-05FA77154243}" srcOrd="8" destOrd="0" presId="urn:microsoft.com/office/officeart/2005/8/layout/default"/>
    <dgm:cxn modelId="{72039BA6-35BE-4597-8E3A-344259202EB3}" type="presParOf" srcId="{E206DAA8-4246-4AA4-95D0-B39A98EE833A}" destId="{9FA2089B-A62D-4930-9859-797C9C02AA70}" srcOrd="9" destOrd="0" presId="urn:microsoft.com/office/officeart/2005/8/layout/default"/>
    <dgm:cxn modelId="{C7DA2FE7-72C4-4F49-8733-2416A96A19E8}" type="presParOf" srcId="{E206DAA8-4246-4AA4-95D0-B39A98EE833A}" destId="{76E48E79-2103-466D-B4CD-40C4A500936D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505F019-5860-4E02-BC7B-EEF688802F86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0747F7-C495-4ACD-96F5-7EC1B0FA2DC0}">
      <dgm:prSet phldrT="[Текст]"/>
      <dgm:spPr/>
      <dgm:t>
        <a:bodyPr/>
        <a:lstStyle/>
        <a:p>
          <a:r>
            <a:rPr lang="ru-RU" dirty="0" smtClean="0"/>
            <a:t>Каталог</a:t>
          </a:r>
          <a:endParaRPr lang="ru-RU" dirty="0"/>
        </a:p>
      </dgm:t>
    </dgm:pt>
    <dgm:pt modelId="{D992465B-B190-40EA-97D6-9FA2ADDA90E3}" type="parTrans" cxnId="{8B33A8B5-0635-42DD-B502-DC4F45676A6C}">
      <dgm:prSet/>
      <dgm:spPr/>
      <dgm:t>
        <a:bodyPr/>
        <a:lstStyle/>
        <a:p>
          <a:endParaRPr lang="ru-RU"/>
        </a:p>
      </dgm:t>
    </dgm:pt>
    <dgm:pt modelId="{7A20C0C2-68B1-4ED5-8FF6-6AA13E39F9A4}" type="sibTrans" cxnId="{8B33A8B5-0635-42DD-B502-DC4F45676A6C}">
      <dgm:prSet/>
      <dgm:spPr/>
      <dgm:t>
        <a:bodyPr/>
        <a:lstStyle/>
        <a:p>
          <a:endParaRPr lang="ru-RU"/>
        </a:p>
      </dgm:t>
    </dgm:pt>
    <dgm:pt modelId="{C0CF1AC2-8BDC-4A73-A909-56F812066C38}">
      <dgm:prSet phldrT="[Текст]"/>
      <dgm:spPr/>
      <dgm:t>
        <a:bodyPr/>
        <a:lstStyle/>
        <a:p>
          <a:r>
            <a:rPr lang="ru-RU" dirty="0" smtClean="0"/>
            <a:t>ФОС</a:t>
          </a:r>
          <a:endParaRPr lang="ru-RU" dirty="0"/>
        </a:p>
      </dgm:t>
    </dgm:pt>
    <dgm:pt modelId="{608BBF6D-F333-47BD-8D90-FBC01B8FE08C}" type="parTrans" cxnId="{7EB94CD7-6FC0-42CD-A146-65D191E4F9A4}">
      <dgm:prSet/>
      <dgm:spPr/>
      <dgm:t>
        <a:bodyPr/>
        <a:lstStyle/>
        <a:p>
          <a:endParaRPr lang="ru-RU"/>
        </a:p>
      </dgm:t>
    </dgm:pt>
    <dgm:pt modelId="{F6D7A234-4845-42DA-BE25-C17318C9C29A}" type="sibTrans" cxnId="{7EB94CD7-6FC0-42CD-A146-65D191E4F9A4}">
      <dgm:prSet/>
      <dgm:spPr/>
      <dgm:t>
        <a:bodyPr/>
        <a:lstStyle/>
        <a:p>
          <a:endParaRPr lang="ru-RU"/>
        </a:p>
      </dgm:t>
    </dgm:pt>
    <dgm:pt modelId="{F4B05849-A270-4D1B-B239-241427770D2D}">
      <dgm:prSet phldrT="[Текст]"/>
      <dgm:spPr/>
      <dgm:t>
        <a:bodyPr/>
        <a:lstStyle/>
        <a:p>
          <a:r>
            <a:rPr lang="ru-RU" dirty="0" smtClean="0"/>
            <a:t>Карточка товара</a:t>
          </a:r>
          <a:endParaRPr lang="ru-RU" dirty="0"/>
        </a:p>
      </dgm:t>
    </dgm:pt>
    <dgm:pt modelId="{716A3B30-8248-4EA6-94A3-65C9A7F532F8}" type="parTrans" cxnId="{8439D153-4309-4622-A266-56F484138A00}">
      <dgm:prSet/>
      <dgm:spPr/>
      <dgm:t>
        <a:bodyPr/>
        <a:lstStyle/>
        <a:p>
          <a:endParaRPr lang="ru-RU"/>
        </a:p>
      </dgm:t>
    </dgm:pt>
    <dgm:pt modelId="{BCCD5EDA-753A-4E15-887A-6E3C0285B04E}" type="sibTrans" cxnId="{8439D153-4309-4622-A266-56F484138A00}">
      <dgm:prSet/>
      <dgm:spPr/>
      <dgm:t>
        <a:bodyPr/>
        <a:lstStyle/>
        <a:p>
          <a:endParaRPr lang="ru-RU"/>
        </a:p>
      </dgm:t>
    </dgm:pt>
    <dgm:pt modelId="{95D4932A-9521-4B04-988A-CCF2D2F38069}">
      <dgm:prSet phldrT="[Текст]"/>
      <dgm:spPr/>
      <dgm:t>
        <a:bodyPr/>
        <a:lstStyle/>
        <a:p>
          <a:r>
            <a:rPr lang="ru-RU" dirty="0" smtClean="0"/>
            <a:t>Акции, новости</a:t>
          </a:r>
          <a:endParaRPr lang="ru-RU" dirty="0"/>
        </a:p>
      </dgm:t>
    </dgm:pt>
    <dgm:pt modelId="{8C47B43E-D3CA-4A8F-AE78-0A16954C3B12}" type="parTrans" cxnId="{BC13F111-4ADB-401D-835F-DC4A2565337B}">
      <dgm:prSet/>
      <dgm:spPr/>
      <dgm:t>
        <a:bodyPr/>
        <a:lstStyle/>
        <a:p>
          <a:endParaRPr lang="ru-RU"/>
        </a:p>
      </dgm:t>
    </dgm:pt>
    <dgm:pt modelId="{A50B02BB-4ACD-47F5-B9D1-F161F2A2FF0A}" type="sibTrans" cxnId="{BC13F111-4ADB-401D-835F-DC4A2565337B}">
      <dgm:prSet/>
      <dgm:spPr/>
      <dgm:t>
        <a:bodyPr/>
        <a:lstStyle/>
        <a:p>
          <a:endParaRPr lang="ru-RU"/>
        </a:p>
      </dgm:t>
    </dgm:pt>
    <dgm:pt modelId="{6DAE0C57-5C2A-494A-8898-7F4CD6441620}">
      <dgm:prSet phldrT="[Текст]"/>
      <dgm:spPr/>
      <dgm:t>
        <a:bodyPr/>
        <a:lstStyle/>
        <a:p>
          <a:r>
            <a:rPr lang="ru-RU" dirty="0" smtClean="0"/>
            <a:t>Главная страница</a:t>
          </a:r>
          <a:endParaRPr lang="ru-RU" dirty="0"/>
        </a:p>
      </dgm:t>
    </dgm:pt>
    <dgm:pt modelId="{BC0965B2-C4C6-4674-A8A5-6A8E8E23F628}" type="parTrans" cxnId="{5883EC73-EEAE-446A-B02D-8233BF5E5886}">
      <dgm:prSet/>
      <dgm:spPr/>
      <dgm:t>
        <a:bodyPr/>
        <a:lstStyle/>
        <a:p>
          <a:endParaRPr lang="ru-RU"/>
        </a:p>
      </dgm:t>
    </dgm:pt>
    <dgm:pt modelId="{3CAA0B83-42BC-40CA-9B70-230C337FF7E9}" type="sibTrans" cxnId="{5883EC73-EEAE-446A-B02D-8233BF5E5886}">
      <dgm:prSet/>
      <dgm:spPr/>
      <dgm:t>
        <a:bodyPr/>
        <a:lstStyle/>
        <a:p>
          <a:endParaRPr lang="ru-RU"/>
        </a:p>
      </dgm:t>
    </dgm:pt>
    <dgm:pt modelId="{D93E5287-7D8A-447E-A6E0-F002AAF99AE2}">
      <dgm:prSet phldrT="[Текст]"/>
      <dgm:spPr/>
      <dgm:t>
        <a:bodyPr/>
        <a:lstStyle/>
        <a:p>
          <a:r>
            <a:rPr lang="ru-RU" dirty="0" smtClean="0"/>
            <a:t>Корзина</a:t>
          </a:r>
          <a:endParaRPr lang="ru-RU" dirty="0"/>
        </a:p>
      </dgm:t>
    </dgm:pt>
    <dgm:pt modelId="{2EB00D0C-2220-4495-A3CB-F0519B97B980}" type="parTrans" cxnId="{FE765371-7064-42F6-90C8-A8428F39DDAF}">
      <dgm:prSet/>
      <dgm:spPr/>
      <dgm:t>
        <a:bodyPr/>
        <a:lstStyle/>
        <a:p>
          <a:endParaRPr lang="ru-RU"/>
        </a:p>
      </dgm:t>
    </dgm:pt>
    <dgm:pt modelId="{0A20E2B4-AA3D-40E6-9D7A-ACCF7FD8E1C6}" type="sibTrans" cxnId="{FE765371-7064-42F6-90C8-A8428F39DDAF}">
      <dgm:prSet/>
      <dgm:spPr/>
      <dgm:t>
        <a:bodyPr/>
        <a:lstStyle/>
        <a:p>
          <a:endParaRPr lang="ru-RU"/>
        </a:p>
      </dgm:t>
    </dgm:pt>
    <dgm:pt modelId="{B52DDF2F-DA76-42FE-9FCC-276285D3960A}" type="pres">
      <dgm:prSet presAssocID="{9505F019-5860-4E02-BC7B-EEF688802F8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5726F16-B008-4327-93C7-75ADED62B153}" type="pres">
      <dgm:prSet presAssocID="{360747F7-C495-4ACD-96F5-7EC1B0FA2DC0}" presName="node" presStyleLbl="node1" presStyleIdx="0" presStyleCnt="6" custScaleX="157387" custScaleY="162856" custRadScaleRad="132729" custRadScaleInc="-1991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AA4308-1EF4-4557-ACB0-1F46321576DE}" type="pres">
      <dgm:prSet presAssocID="{7A20C0C2-68B1-4ED5-8FF6-6AA13E39F9A4}" presName="sibTrans" presStyleLbl="sibTrans2D1" presStyleIdx="0" presStyleCnt="6"/>
      <dgm:spPr/>
      <dgm:t>
        <a:bodyPr/>
        <a:lstStyle/>
        <a:p>
          <a:endParaRPr lang="ru-RU"/>
        </a:p>
      </dgm:t>
    </dgm:pt>
    <dgm:pt modelId="{05F25DB6-82B8-428B-97FC-F2A3B6A0769A}" type="pres">
      <dgm:prSet presAssocID="{7A20C0C2-68B1-4ED5-8FF6-6AA13E39F9A4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732CDC13-FB08-470E-AE80-9D92DB1CD1AA}" type="pres">
      <dgm:prSet presAssocID="{C0CF1AC2-8BDC-4A73-A909-56F812066C38}" presName="node" presStyleLbl="node1" presStyleIdx="1" presStyleCnt="6" custRadScaleRad="146573" custRadScaleInc="-378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EBEF45-7398-4DAE-9811-6CF7BE423CDA}" type="pres">
      <dgm:prSet presAssocID="{F6D7A234-4845-42DA-BE25-C17318C9C29A}" presName="sibTrans" presStyleLbl="sibTrans2D1" presStyleIdx="1" presStyleCnt="6" custAng="13894470" custScaleX="154281" custLinFactX="18203" custLinFactY="100000" custLinFactNeighborX="100000" custLinFactNeighborY="120007"/>
      <dgm:spPr/>
      <dgm:t>
        <a:bodyPr/>
        <a:lstStyle/>
        <a:p>
          <a:endParaRPr lang="ru-RU"/>
        </a:p>
      </dgm:t>
    </dgm:pt>
    <dgm:pt modelId="{4774980B-8BA2-4189-BA4C-F2058D934105}" type="pres">
      <dgm:prSet presAssocID="{F6D7A234-4845-42DA-BE25-C17318C9C29A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9C786F96-40CD-4521-9298-78B3E75FD70A}" type="pres">
      <dgm:prSet presAssocID="{F4B05849-A270-4D1B-B239-241427770D2D}" presName="node" presStyleLbl="node1" presStyleIdx="2" presStyleCnt="6" custRadScaleRad="119727" custRadScaleInc="436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7FAEC6-12F0-4850-9FA8-A0BA62BB12AC}" type="pres">
      <dgm:prSet presAssocID="{BCCD5EDA-753A-4E15-887A-6E3C0285B04E}" presName="sibTrans" presStyleLbl="sibTrans2D1" presStyleIdx="2" presStyleCnt="6" custAng="8621941" custScaleX="252249" custLinFactY="-146304" custLinFactNeighborX="13162" custLinFactNeighborY="-200000"/>
      <dgm:spPr/>
      <dgm:t>
        <a:bodyPr/>
        <a:lstStyle/>
        <a:p>
          <a:endParaRPr lang="ru-RU"/>
        </a:p>
      </dgm:t>
    </dgm:pt>
    <dgm:pt modelId="{0ECB9C7F-9FB6-4EDF-B28C-9AEBD3331E05}" type="pres">
      <dgm:prSet presAssocID="{BCCD5EDA-753A-4E15-887A-6E3C0285B04E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7D2233C6-4457-487B-B487-CCB7A1CA32C8}" type="pres">
      <dgm:prSet presAssocID="{95D4932A-9521-4B04-988A-CCF2D2F38069}" presName="node" presStyleLbl="node1" presStyleIdx="3" presStyleCnt="6" custRadScaleRad="165312" custRadScaleInc="2090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C7939A-5D74-431A-916F-98DAAA991825}" type="pres">
      <dgm:prSet presAssocID="{A50B02BB-4ACD-47F5-B9D1-F161F2A2FF0A}" presName="sibTrans" presStyleLbl="sibTrans2D1" presStyleIdx="3" presStyleCnt="6" custAng="11352481"/>
      <dgm:spPr/>
      <dgm:t>
        <a:bodyPr/>
        <a:lstStyle/>
        <a:p>
          <a:endParaRPr lang="ru-RU"/>
        </a:p>
      </dgm:t>
    </dgm:pt>
    <dgm:pt modelId="{7B8B38F7-C589-4E8E-95EC-3BFB28F12736}" type="pres">
      <dgm:prSet presAssocID="{A50B02BB-4ACD-47F5-B9D1-F161F2A2FF0A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E7AAB128-C16A-4FE9-8CDC-F088E539175D}" type="pres">
      <dgm:prSet presAssocID="{6DAE0C57-5C2A-494A-8898-7F4CD6441620}" presName="node" presStyleLbl="node1" presStyleIdx="4" presStyleCnt="6" custRadScaleRad="275786" custRadScaleInc="1164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FAEEF6-602B-4BF7-8E9F-8C98D78FB982}" type="pres">
      <dgm:prSet presAssocID="{3CAA0B83-42BC-40CA-9B70-230C337FF7E9}" presName="sibTrans" presStyleLbl="sibTrans2D1" presStyleIdx="4" presStyleCnt="6" custAng="20904720" custScaleX="20979" custLinFactY="-48947" custLinFactNeighborX="-73576" custLinFactNeighborY="-100000"/>
      <dgm:spPr/>
      <dgm:t>
        <a:bodyPr/>
        <a:lstStyle/>
        <a:p>
          <a:endParaRPr lang="ru-RU"/>
        </a:p>
      </dgm:t>
    </dgm:pt>
    <dgm:pt modelId="{50DA7F51-DAA3-4D1E-98F4-6001A73EF497}" type="pres">
      <dgm:prSet presAssocID="{3CAA0B83-42BC-40CA-9B70-230C337FF7E9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006D9FC9-3C26-4632-A8DE-1AB334659720}" type="pres">
      <dgm:prSet presAssocID="{D93E5287-7D8A-447E-A6E0-F002AAF99AE2}" presName="node" presStyleLbl="node1" presStyleIdx="5" presStyleCnt="6" custRadScaleRad="266398" custRadScaleInc="5016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00A08B-4A7D-4D2A-B38D-2D65C8FA3A52}" type="pres">
      <dgm:prSet presAssocID="{0A20E2B4-AA3D-40E6-9D7A-ACCF7FD8E1C6}" presName="sibTrans" presStyleLbl="sibTrans2D1" presStyleIdx="5" presStyleCnt="6" custAng="1354015" custScaleX="52472" custScaleY="98575" custLinFactY="-7987" custLinFactNeighborX="61979" custLinFactNeighborY="-100000"/>
      <dgm:spPr/>
      <dgm:t>
        <a:bodyPr/>
        <a:lstStyle/>
        <a:p>
          <a:endParaRPr lang="ru-RU"/>
        </a:p>
      </dgm:t>
    </dgm:pt>
    <dgm:pt modelId="{80FBAF30-FE47-4BF2-A7D5-FB08A5383FC6}" type="pres">
      <dgm:prSet presAssocID="{0A20E2B4-AA3D-40E6-9D7A-ACCF7FD8E1C6}" presName="connectorText" presStyleLbl="sibTrans2D1" presStyleIdx="5" presStyleCnt="6"/>
      <dgm:spPr/>
      <dgm:t>
        <a:bodyPr/>
        <a:lstStyle/>
        <a:p>
          <a:endParaRPr lang="ru-RU"/>
        </a:p>
      </dgm:t>
    </dgm:pt>
  </dgm:ptLst>
  <dgm:cxnLst>
    <dgm:cxn modelId="{8B33A8B5-0635-42DD-B502-DC4F45676A6C}" srcId="{9505F019-5860-4E02-BC7B-EEF688802F86}" destId="{360747F7-C495-4ACD-96F5-7EC1B0FA2DC0}" srcOrd="0" destOrd="0" parTransId="{D992465B-B190-40EA-97D6-9FA2ADDA90E3}" sibTransId="{7A20C0C2-68B1-4ED5-8FF6-6AA13E39F9A4}"/>
    <dgm:cxn modelId="{7CFBBCE6-C43E-42FC-8CA8-06C0957FE401}" type="presOf" srcId="{3CAA0B83-42BC-40CA-9B70-230C337FF7E9}" destId="{28FAEEF6-602B-4BF7-8E9F-8C98D78FB982}" srcOrd="0" destOrd="0" presId="urn:microsoft.com/office/officeart/2005/8/layout/cycle2"/>
    <dgm:cxn modelId="{9C6379DC-4BD5-41B6-BFEC-3B49F1B6D2D9}" type="presOf" srcId="{BCCD5EDA-753A-4E15-887A-6E3C0285B04E}" destId="{0ECB9C7F-9FB6-4EDF-B28C-9AEBD3331E05}" srcOrd="1" destOrd="0" presId="urn:microsoft.com/office/officeart/2005/8/layout/cycle2"/>
    <dgm:cxn modelId="{9AE0CD2C-39EF-4EBA-B2D7-48114CC96409}" type="presOf" srcId="{0A20E2B4-AA3D-40E6-9D7A-ACCF7FD8E1C6}" destId="{80FBAF30-FE47-4BF2-A7D5-FB08A5383FC6}" srcOrd="1" destOrd="0" presId="urn:microsoft.com/office/officeart/2005/8/layout/cycle2"/>
    <dgm:cxn modelId="{9F5760AC-FA91-4B44-BF36-7DA9F64B3F0E}" type="presOf" srcId="{A50B02BB-4ACD-47F5-B9D1-F161F2A2FF0A}" destId="{6AC7939A-5D74-431A-916F-98DAAA991825}" srcOrd="0" destOrd="0" presId="urn:microsoft.com/office/officeart/2005/8/layout/cycle2"/>
    <dgm:cxn modelId="{FDCD307A-6A9E-4055-AB16-9E774FCCB6C3}" type="presOf" srcId="{BCCD5EDA-753A-4E15-887A-6E3C0285B04E}" destId="{EC7FAEC6-12F0-4850-9FA8-A0BA62BB12AC}" srcOrd="0" destOrd="0" presId="urn:microsoft.com/office/officeart/2005/8/layout/cycle2"/>
    <dgm:cxn modelId="{31368BBC-F6BD-4C9A-AB5E-91BF5C8A6B0E}" type="presOf" srcId="{D93E5287-7D8A-447E-A6E0-F002AAF99AE2}" destId="{006D9FC9-3C26-4632-A8DE-1AB334659720}" srcOrd="0" destOrd="0" presId="urn:microsoft.com/office/officeart/2005/8/layout/cycle2"/>
    <dgm:cxn modelId="{2B06711C-9C32-4DA9-BBED-AFB6B78CCD99}" type="presOf" srcId="{360747F7-C495-4ACD-96F5-7EC1B0FA2DC0}" destId="{65726F16-B008-4327-93C7-75ADED62B153}" srcOrd="0" destOrd="0" presId="urn:microsoft.com/office/officeart/2005/8/layout/cycle2"/>
    <dgm:cxn modelId="{1375F681-2F6A-40DA-AAA5-EC58372F62C6}" type="presOf" srcId="{7A20C0C2-68B1-4ED5-8FF6-6AA13E39F9A4}" destId="{8BAA4308-1EF4-4557-ACB0-1F46321576DE}" srcOrd="0" destOrd="0" presId="urn:microsoft.com/office/officeart/2005/8/layout/cycle2"/>
    <dgm:cxn modelId="{793477E5-A4DD-419C-AC74-B71E2F44ADBA}" type="presOf" srcId="{6DAE0C57-5C2A-494A-8898-7F4CD6441620}" destId="{E7AAB128-C16A-4FE9-8CDC-F088E539175D}" srcOrd="0" destOrd="0" presId="urn:microsoft.com/office/officeart/2005/8/layout/cycle2"/>
    <dgm:cxn modelId="{DEF478D5-C76D-493E-93CE-5325D4F74916}" type="presOf" srcId="{F4B05849-A270-4D1B-B239-241427770D2D}" destId="{9C786F96-40CD-4521-9298-78B3E75FD70A}" srcOrd="0" destOrd="0" presId="urn:microsoft.com/office/officeart/2005/8/layout/cycle2"/>
    <dgm:cxn modelId="{FE765371-7064-42F6-90C8-A8428F39DDAF}" srcId="{9505F019-5860-4E02-BC7B-EEF688802F86}" destId="{D93E5287-7D8A-447E-A6E0-F002AAF99AE2}" srcOrd="5" destOrd="0" parTransId="{2EB00D0C-2220-4495-A3CB-F0519B97B980}" sibTransId="{0A20E2B4-AA3D-40E6-9D7A-ACCF7FD8E1C6}"/>
    <dgm:cxn modelId="{6086A7DE-0B0C-457A-A2C1-C21FD303E382}" type="presOf" srcId="{7A20C0C2-68B1-4ED5-8FF6-6AA13E39F9A4}" destId="{05F25DB6-82B8-428B-97FC-F2A3B6A0769A}" srcOrd="1" destOrd="0" presId="urn:microsoft.com/office/officeart/2005/8/layout/cycle2"/>
    <dgm:cxn modelId="{9607C791-7E74-4276-9B99-54B2505771F4}" type="presOf" srcId="{95D4932A-9521-4B04-988A-CCF2D2F38069}" destId="{7D2233C6-4457-487B-B487-CCB7A1CA32C8}" srcOrd="0" destOrd="0" presId="urn:microsoft.com/office/officeart/2005/8/layout/cycle2"/>
    <dgm:cxn modelId="{5987AF48-8E4F-48E5-9CAB-BBE8D2CB9CA0}" type="presOf" srcId="{3CAA0B83-42BC-40CA-9B70-230C337FF7E9}" destId="{50DA7F51-DAA3-4D1E-98F4-6001A73EF497}" srcOrd="1" destOrd="0" presId="urn:microsoft.com/office/officeart/2005/8/layout/cycle2"/>
    <dgm:cxn modelId="{E34401B3-D503-4D0C-95FB-5CE3D902137E}" type="presOf" srcId="{F6D7A234-4845-42DA-BE25-C17318C9C29A}" destId="{4774980B-8BA2-4189-BA4C-F2058D934105}" srcOrd="1" destOrd="0" presId="urn:microsoft.com/office/officeart/2005/8/layout/cycle2"/>
    <dgm:cxn modelId="{F67DF3E0-D76A-4273-A7EA-A692CB99B32B}" type="presOf" srcId="{A50B02BB-4ACD-47F5-B9D1-F161F2A2FF0A}" destId="{7B8B38F7-C589-4E8E-95EC-3BFB28F12736}" srcOrd="1" destOrd="0" presId="urn:microsoft.com/office/officeart/2005/8/layout/cycle2"/>
    <dgm:cxn modelId="{072F89CE-AD76-4C65-A2A7-C513D8F4A010}" type="presOf" srcId="{C0CF1AC2-8BDC-4A73-A909-56F812066C38}" destId="{732CDC13-FB08-470E-AE80-9D92DB1CD1AA}" srcOrd="0" destOrd="0" presId="urn:microsoft.com/office/officeart/2005/8/layout/cycle2"/>
    <dgm:cxn modelId="{BC13F111-4ADB-401D-835F-DC4A2565337B}" srcId="{9505F019-5860-4E02-BC7B-EEF688802F86}" destId="{95D4932A-9521-4B04-988A-CCF2D2F38069}" srcOrd="3" destOrd="0" parTransId="{8C47B43E-D3CA-4A8F-AE78-0A16954C3B12}" sibTransId="{A50B02BB-4ACD-47F5-B9D1-F161F2A2FF0A}"/>
    <dgm:cxn modelId="{E9BCB080-B9C3-4D68-AAA0-B641E5BECA2D}" type="presOf" srcId="{F6D7A234-4845-42DA-BE25-C17318C9C29A}" destId="{44EBEF45-7398-4DAE-9811-6CF7BE423CDA}" srcOrd="0" destOrd="0" presId="urn:microsoft.com/office/officeart/2005/8/layout/cycle2"/>
    <dgm:cxn modelId="{FDE784F1-37BD-4782-9218-3B35DC5A7D81}" type="presOf" srcId="{9505F019-5860-4E02-BC7B-EEF688802F86}" destId="{B52DDF2F-DA76-42FE-9FCC-276285D3960A}" srcOrd="0" destOrd="0" presId="urn:microsoft.com/office/officeart/2005/8/layout/cycle2"/>
    <dgm:cxn modelId="{7EB94CD7-6FC0-42CD-A146-65D191E4F9A4}" srcId="{9505F019-5860-4E02-BC7B-EEF688802F86}" destId="{C0CF1AC2-8BDC-4A73-A909-56F812066C38}" srcOrd="1" destOrd="0" parTransId="{608BBF6D-F333-47BD-8D90-FBC01B8FE08C}" sibTransId="{F6D7A234-4845-42DA-BE25-C17318C9C29A}"/>
    <dgm:cxn modelId="{D19C749F-8FF8-4049-9A3D-50739A7CA9D9}" type="presOf" srcId="{0A20E2B4-AA3D-40E6-9D7A-ACCF7FD8E1C6}" destId="{5700A08B-4A7D-4D2A-B38D-2D65C8FA3A52}" srcOrd="0" destOrd="0" presId="urn:microsoft.com/office/officeart/2005/8/layout/cycle2"/>
    <dgm:cxn modelId="{5883EC73-EEAE-446A-B02D-8233BF5E5886}" srcId="{9505F019-5860-4E02-BC7B-EEF688802F86}" destId="{6DAE0C57-5C2A-494A-8898-7F4CD6441620}" srcOrd="4" destOrd="0" parTransId="{BC0965B2-C4C6-4674-A8A5-6A8E8E23F628}" sibTransId="{3CAA0B83-42BC-40CA-9B70-230C337FF7E9}"/>
    <dgm:cxn modelId="{8439D153-4309-4622-A266-56F484138A00}" srcId="{9505F019-5860-4E02-BC7B-EEF688802F86}" destId="{F4B05849-A270-4D1B-B239-241427770D2D}" srcOrd="2" destOrd="0" parTransId="{716A3B30-8248-4EA6-94A3-65C9A7F532F8}" sibTransId="{BCCD5EDA-753A-4E15-887A-6E3C0285B04E}"/>
    <dgm:cxn modelId="{0BCBB6DC-B5F2-4644-A0A3-8DE31D67DC30}" type="presParOf" srcId="{B52DDF2F-DA76-42FE-9FCC-276285D3960A}" destId="{65726F16-B008-4327-93C7-75ADED62B153}" srcOrd="0" destOrd="0" presId="urn:microsoft.com/office/officeart/2005/8/layout/cycle2"/>
    <dgm:cxn modelId="{A9F4EDEE-40D1-42F5-B619-44B65546DEAE}" type="presParOf" srcId="{B52DDF2F-DA76-42FE-9FCC-276285D3960A}" destId="{8BAA4308-1EF4-4557-ACB0-1F46321576DE}" srcOrd="1" destOrd="0" presId="urn:microsoft.com/office/officeart/2005/8/layout/cycle2"/>
    <dgm:cxn modelId="{CC09C94C-EC64-41C5-AE09-A56BD98BEED6}" type="presParOf" srcId="{8BAA4308-1EF4-4557-ACB0-1F46321576DE}" destId="{05F25DB6-82B8-428B-97FC-F2A3B6A0769A}" srcOrd="0" destOrd="0" presId="urn:microsoft.com/office/officeart/2005/8/layout/cycle2"/>
    <dgm:cxn modelId="{8EC83ED6-6F50-42D2-AE7F-7EFD9C3114AB}" type="presParOf" srcId="{B52DDF2F-DA76-42FE-9FCC-276285D3960A}" destId="{732CDC13-FB08-470E-AE80-9D92DB1CD1AA}" srcOrd="2" destOrd="0" presId="urn:microsoft.com/office/officeart/2005/8/layout/cycle2"/>
    <dgm:cxn modelId="{CE2E11CE-1027-404A-A64E-F33B33F52013}" type="presParOf" srcId="{B52DDF2F-DA76-42FE-9FCC-276285D3960A}" destId="{44EBEF45-7398-4DAE-9811-6CF7BE423CDA}" srcOrd="3" destOrd="0" presId="urn:microsoft.com/office/officeart/2005/8/layout/cycle2"/>
    <dgm:cxn modelId="{1B592D9F-85A2-4337-83BE-67178D75467F}" type="presParOf" srcId="{44EBEF45-7398-4DAE-9811-6CF7BE423CDA}" destId="{4774980B-8BA2-4189-BA4C-F2058D934105}" srcOrd="0" destOrd="0" presId="urn:microsoft.com/office/officeart/2005/8/layout/cycle2"/>
    <dgm:cxn modelId="{D83A7EA6-1C49-4C8B-9FCB-3B66E08C36B6}" type="presParOf" srcId="{B52DDF2F-DA76-42FE-9FCC-276285D3960A}" destId="{9C786F96-40CD-4521-9298-78B3E75FD70A}" srcOrd="4" destOrd="0" presId="urn:microsoft.com/office/officeart/2005/8/layout/cycle2"/>
    <dgm:cxn modelId="{F1308DFC-670D-4773-B180-36383BCA82BC}" type="presParOf" srcId="{B52DDF2F-DA76-42FE-9FCC-276285D3960A}" destId="{EC7FAEC6-12F0-4850-9FA8-A0BA62BB12AC}" srcOrd="5" destOrd="0" presId="urn:microsoft.com/office/officeart/2005/8/layout/cycle2"/>
    <dgm:cxn modelId="{E1584346-CDA7-4F78-8591-FA1E4FBDEBE7}" type="presParOf" srcId="{EC7FAEC6-12F0-4850-9FA8-A0BA62BB12AC}" destId="{0ECB9C7F-9FB6-4EDF-B28C-9AEBD3331E05}" srcOrd="0" destOrd="0" presId="urn:microsoft.com/office/officeart/2005/8/layout/cycle2"/>
    <dgm:cxn modelId="{50E9D9B4-23A4-4318-826C-9C27F48E3DAE}" type="presParOf" srcId="{B52DDF2F-DA76-42FE-9FCC-276285D3960A}" destId="{7D2233C6-4457-487B-B487-CCB7A1CA32C8}" srcOrd="6" destOrd="0" presId="urn:microsoft.com/office/officeart/2005/8/layout/cycle2"/>
    <dgm:cxn modelId="{BA89BB32-BDE9-437C-803E-FEDA2C27EFF0}" type="presParOf" srcId="{B52DDF2F-DA76-42FE-9FCC-276285D3960A}" destId="{6AC7939A-5D74-431A-916F-98DAAA991825}" srcOrd="7" destOrd="0" presId="urn:microsoft.com/office/officeart/2005/8/layout/cycle2"/>
    <dgm:cxn modelId="{93B239C0-A84D-4DD4-9076-A6D674C19A8D}" type="presParOf" srcId="{6AC7939A-5D74-431A-916F-98DAAA991825}" destId="{7B8B38F7-C589-4E8E-95EC-3BFB28F12736}" srcOrd="0" destOrd="0" presId="urn:microsoft.com/office/officeart/2005/8/layout/cycle2"/>
    <dgm:cxn modelId="{ED034BD4-F3B4-4CE8-B185-9E6DA00E0F31}" type="presParOf" srcId="{B52DDF2F-DA76-42FE-9FCC-276285D3960A}" destId="{E7AAB128-C16A-4FE9-8CDC-F088E539175D}" srcOrd="8" destOrd="0" presId="urn:microsoft.com/office/officeart/2005/8/layout/cycle2"/>
    <dgm:cxn modelId="{902B8837-30DD-4DE5-9AEB-2676AB25FCCF}" type="presParOf" srcId="{B52DDF2F-DA76-42FE-9FCC-276285D3960A}" destId="{28FAEEF6-602B-4BF7-8E9F-8C98D78FB982}" srcOrd="9" destOrd="0" presId="urn:microsoft.com/office/officeart/2005/8/layout/cycle2"/>
    <dgm:cxn modelId="{885BD177-7D9C-4EB9-8520-BF6706EBA769}" type="presParOf" srcId="{28FAEEF6-602B-4BF7-8E9F-8C98D78FB982}" destId="{50DA7F51-DAA3-4D1E-98F4-6001A73EF497}" srcOrd="0" destOrd="0" presId="urn:microsoft.com/office/officeart/2005/8/layout/cycle2"/>
    <dgm:cxn modelId="{EB1775D6-A920-4FC7-A2F1-10183516A9B5}" type="presParOf" srcId="{B52DDF2F-DA76-42FE-9FCC-276285D3960A}" destId="{006D9FC9-3C26-4632-A8DE-1AB334659720}" srcOrd="10" destOrd="0" presId="urn:microsoft.com/office/officeart/2005/8/layout/cycle2"/>
    <dgm:cxn modelId="{A6986B0E-4E7B-4F14-9CDC-DF8993D4F665}" type="presParOf" srcId="{B52DDF2F-DA76-42FE-9FCC-276285D3960A}" destId="{5700A08B-4A7D-4D2A-B38D-2D65C8FA3A52}" srcOrd="11" destOrd="0" presId="urn:microsoft.com/office/officeart/2005/8/layout/cycle2"/>
    <dgm:cxn modelId="{B3EE0D3C-9EB1-4271-A270-07CB2F71908C}" type="presParOf" srcId="{5700A08B-4A7D-4D2A-B38D-2D65C8FA3A52}" destId="{80FBAF30-FE47-4BF2-A7D5-FB08A5383FC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18AAFA-8EB9-4E46-A62B-93E6112DA480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0B62271-43E0-4097-A88A-FF2C19D99FDA}">
      <dgm:prSet phldrT="[Текст]"/>
      <dgm:spPr/>
      <dgm:t>
        <a:bodyPr/>
        <a:lstStyle/>
        <a:p>
          <a:r>
            <a:rPr lang="ru-RU" dirty="0" smtClean="0"/>
            <a:t>название</a:t>
          </a:r>
          <a:endParaRPr lang="ru-RU" dirty="0"/>
        </a:p>
      </dgm:t>
    </dgm:pt>
    <dgm:pt modelId="{F9B53431-100E-4C92-BDFD-04B55D34853F}" type="parTrans" cxnId="{B214FD57-1A59-453F-93C8-DD6279609754}">
      <dgm:prSet/>
      <dgm:spPr/>
      <dgm:t>
        <a:bodyPr/>
        <a:lstStyle/>
        <a:p>
          <a:endParaRPr lang="ru-RU"/>
        </a:p>
      </dgm:t>
    </dgm:pt>
    <dgm:pt modelId="{98F13811-B0F3-42C2-8619-6093C725E6BB}" type="sibTrans" cxnId="{B214FD57-1A59-453F-93C8-DD6279609754}">
      <dgm:prSet/>
      <dgm:spPr/>
      <dgm:t>
        <a:bodyPr/>
        <a:lstStyle/>
        <a:p>
          <a:r>
            <a:rPr lang="ru-RU" dirty="0" smtClean="0"/>
            <a:t>фото</a:t>
          </a:r>
          <a:endParaRPr lang="ru-RU" dirty="0"/>
        </a:p>
      </dgm:t>
    </dgm:pt>
    <dgm:pt modelId="{B081AB5A-193F-4EB9-B751-B5292CC2FA79}">
      <dgm:prSet phldrT="[Текст]"/>
      <dgm:spPr/>
      <dgm:t>
        <a:bodyPr/>
        <a:lstStyle/>
        <a:p>
          <a:r>
            <a:rPr lang="ru-RU" dirty="0" smtClean="0"/>
            <a:t>артикул</a:t>
          </a:r>
          <a:endParaRPr lang="ru-RU" dirty="0"/>
        </a:p>
      </dgm:t>
    </dgm:pt>
    <dgm:pt modelId="{B222C3A5-FF63-40B9-9C31-738C7278823F}" type="parTrans" cxnId="{02766978-4607-484E-A0C8-47DEA0CFF830}">
      <dgm:prSet/>
      <dgm:spPr/>
      <dgm:t>
        <a:bodyPr/>
        <a:lstStyle/>
        <a:p>
          <a:endParaRPr lang="ru-RU"/>
        </a:p>
      </dgm:t>
    </dgm:pt>
    <dgm:pt modelId="{0583FB7D-35B2-48D0-B67A-C9CD9DD81AF2}" type="sibTrans" cxnId="{02766978-4607-484E-A0C8-47DEA0CFF830}">
      <dgm:prSet/>
      <dgm:spPr/>
      <dgm:t>
        <a:bodyPr/>
        <a:lstStyle/>
        <a:p>
          <a:r>
            <a:rPr lang="ru-RU" dirty="0" smtClean="0"/>
            <a:t>описание</a:t>
          </a:r>
          <a:endParaRPr lang="ru-RU" dirty="0"/>
        </a:p>
      </dgm:t>
    </dgm:pt>
    <dgm:pt modelId="{664011E1-6268-4C5F-8D76-07FC0F9CD72D}">
      <dgm:prSet phldrT="[Текст]"/>
      <dgm:spPr/>
      <dgm:t>
        <a:bodyPr/>
        <a:lstStyle/>
        <a:p>
          <a:r>
            <a:rPr lang="ru-RU" dirty="0" smtClean="0"/>
            <a:t>Цена</a:t>
          </a:r>
          <a:endParaRPr lang="ru-RU" dirty="0"/>
        </a:p>
      </dgm:t>
    </dgm:pt>
    <dgm:pt modelId="{B33266DA-6664-44A3-A8BA-ADEA06F4F46F}" type="parTrans" cxnId="{F38034EB-7379-4F66-99AF-0D9A127FC0CC}">
      <dgm:prSet/>
      <dgm:spPr/>
      <dgm:t>
        <a:bodyPr/>
        <a:lstStyle/>
        <a:p>
          <a:endParaRPr lang="ru-RU"/>
        </a:p>
      </dgm:t>
    </dgm:pt>
    <dgm:pt modelId="{6263D1ED-B24F-4F26-AAA2-A2F2D8A1F353}" type="sibTrans" cxnId="{F38034EB-7379-4F66-99AF-0D9A127FC0CC}">
      <dgm:prSet/>
      <dgm:spPr/>
      <dgm:t>
        <a:bodyPr/>
        <a:lstStyle/>
        <a:p>
          <a:r>
            <a:rPr lang="ru-RU" dirty="0" smtClean="0"/>
            <a:t>характеристики</a:t>
          </a:r>
          <a:endParaRPr lang="ru-RU" dirty="0"/>
        </a:p>
      </dgm:t>
    </dgm:pt>
    <dgm:pt modelId="{31465B75-8AB4-4B4C-AAB4-351619F8518B}">
      <dgm:prSet phldrT="[Текст]"/>
      <dgm:spPr/>
      <dgm:t>
        <a:bodyPr/>
        <a:lstStyle/>
        <a:p>
          <a:r>
            <a:rPr lang="ru-RU" dirty="0" smtClean="0"/>
            <a:t>Категория</a:t>
          </a:r>
          <a:endParaRPr lang="ru-RU" dirty="0"/>
        </a:p>
      </dgm:t>
    </dgm:pt>
    <dgm:pt modelId="{1E827A41-8879-4C37-A74E-B2576988A9F2}" type="parTrans" cxnId="{3456D0FC-25B8-4041-BEDA-845541AFA4DE}">
      <dgm:prSet/>
      <dgm:spPr/>
    </dgm:pt>
    <dgm:pt modelId="{BF537EE9-2C0A-4B3A-874C-437FBB8460E8}" type="sibTrans" cxnId="{3456D0FC-25B8-4041-BEDA-845541AFA4DE}">
      <dgm:prSet/>
      <dgm:spPr/>
      <dgm:t>
        <a:bodyPr/>
        <a:lstStyle/>
        <a:p>
          <a:r>
            <a:rPr lang="ru-RU" dirty="0" smtClean="0"/>
            <a:t>Уникальная карточка, промо</a:t>
          </a:r>
          <a:endParaRPr lang="ru-RU" dirty="0"/>
        </a:p>
      </dgm:t>
    </dgm:pt>
    <dgm:pt modelId="{CF3EBF0F-875C-41D7-AD9C-A9AA181D16C8}" type="pres">
      <dgm:prSet presAssocID="{9A18AAFA-8EB9-4E46-A62B-93E6112DA480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29C4A5C-F696-4F9E-A151-CC5BD26F825A}" type="pres">
      <dgm:prSet presAssocID="{30B62271-43E0-4097-A88A-FF2C19D99FDA}" presName="composite" presStyleCnt="0"/>
      <dgm:spPr/>
    </dgm:pt>
    <dgm:pt modelId="{2EEDB5A9-6C28-4653-B58D-58645D492998}" type="pres">
      <dgm:prSet presAssocID="{30B62271-43E0-4097-A88A-FF2C19D99FDA}" presName="Parent1" presStyleLbl="node1" presStyleIdx="0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7E0431-81AC-4620-BEAF-AE9A1100D317}" type="pres">
      <dgm:prSet presAssocID="{30B62271-43E0-4097-A88A-FF2C19D99FDA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672A3C-88B3-420A-96B2-0B5BB01050E8}" type="pres">
      <dgm:prSet presAssocID="{30B62271-43E0-4097-A88A-FF2C19D99FDA}" presName="BalanceSpacing" presStyleCnt="0"/>
      <dgm:spPr/>
    </dgm:pt>
    <dgm:pt modelId="{B506E0F6-BF15-4FA9-AB63-BC319AE25F4E}" type="pres">
      <dgm:prSet presAssocID="{30B62271-43E0-4097-A88A-FF2C19D99FDA}" presName="BalanceSpacing1" presStyleCnt="0"/>
      <dgm:spPr/>
    </dgm:pt>
    <dgm:pt modelId="{87355D70-5576-400F-841F-9F569471BFB0}" type="pres">
      <dgm:prSet presAssocID="{98F13811-B0F3-42C2-8619-6093C725E6BB}" presName="Accent1Text" presStyleLbl="node1" presStyleIdx="1" presStyleCnt="8"/>
      <dgm:spPr/>
      <dgm:t>
        <a:bodyPr/>
        <a:lstStyle/>
        <a:p>
          <a:endParaRPr lang="ru-RU"/>
        </a:p>
      </dgm:t>
    </dgm:pt>
    <dgm:pt modelId="{0010DE72-5C64-4894-9CFE-D3EF09CA6AB6}" type="pres">
      <dgm:prSet presAssocID="{98F13811-B0F3-42C2-8619-6093C725E6BB}" presName="spaceBetweenRectangles" presStyleCnt="0"/>
      <dgm:spPr/>
    </dgm:pt>
    <dgm:pt modelId="{C5AA4859-06FC-4433-9DB1-3D1CCE533F31}" type="pres">
      <dgm:prSet presAssocID="{B081AB5A-193F-4EB9-B751-B5292CC2FA79}" presName="composite" presStyleCnt="0"/>
      <dgm:spPr/>
    </dgm:pt>
    <dgm:pt modelId="{FB880000-C61F-4008-9D21-B12E63E1EC4F}" type="pres">
      <dgm:prSet presAssocID="{B081AB5A-193F-4EB9-B751-B5292CC2FA79}" presName="Parent1" presStyleLbl="node1" presStyleIdx="2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4F4DDD-DA5D-4C93-9A3B-82A346004595}" type="pres">
      <dgm:prSet presAssocID="{B081AB5A-193F-4EB9-B751-B5292CC2FA79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1A206B-D70D-4D81-BE16-9537DA8519F1}" type="pres">
      <dgm:prSet presAssocID="{B081AB5A-193F-4EB9-B751-B5292CC2FA79}" presName="BalanceSpacing" presStyleCnt="0"/>
      <dgm:spPr/>
    </dgm:pt>
    <dgm:pt modelId="{14CDFC7C-4FAB-4660-B3A5-0D404080E4F8}" type="pres">
      <dgm:prSet presAssocID="{B081AB5A-193F-4EB9-B751-B5292CC2FA79}" presName="BalanceSpacing1" presStyleCnt="0"/>
      <dgm:spPr/>
    </dgm:pt>
    <dgm:pt modelId="{5662AF34-A695-4775-B491-EF0652A9F36E}" type="pres">
      <dgm:prSet presAssocID="{0583FB7D-35B2-48D0-B67A-C9CD9DD81AF2}" presName="Accent1Text" presStyleLbl="node1" presStyleIdx="3" presStyleCnt="8"/>
      <dgm:spPr/>
      <dgm:t>
        <a:bodyPr/>
        <a:lstStyle/>
        <a:p>
          <a:endParaRPr lang="ru-RU"/>
        </a:p>
      </dgm:t>
    </dgm:pt>
    <dgm:pt modelId="{46A1F732-D0BD-46A7-AC8C-9CD0C5994D14}" type="pres">
      <dgm:prSet presAssocID="{0583FB7D-35B2-48D0-B67A-C9CD9DD81AF2}" presName="spaceBetweenRectangles" presStyleCnt="0"/>
      <dgm:spPr/>
    </dgm:pt>
    <dgm:pt modelId="{5B979E30-42FF-4D97-8805-1938E98B0BF3}" type="pres">
      <dgm:prSet presAssocID="{664011E1-6268-4C5F-8D76-07FC0F9CD72D}" presName="composite" presStyleCnt="0"/>
      <dgm:spPr/>
    </dgm:pt>
    <dgm:pt modelId="{EEA2DD2F-9692-4B17-8446-7CA0D94A1A44}" type="pres">
      <dgm:prSet presAssocID="{664011E1-6268-4C5F-8D76-07FC0F9CD72D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D55109-CFAD-4BA6-826A-A8852534BC0A}" type="pres">
      <dgm:prSet presAssocID="{664011E1-6268-4C5F-8D76-07FC0F9CD72D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6D7C6B-6646-4650-8C95-0196923BFCD7}" type="pres">
      <dgm:prSet presAssocID="{664011E1-6268-4C5F-8D76-07FC0F9CD72D}" presName="BalanceSpacing" presStyleCnt="0"/>
      <dgm:spPr/>
    </dgm:pt>
    <dgm:pt modelId="{B55D6560-C4CC-43E3-A6DF-D223D6CB8F30}" type="pres">
      <dgm:prSet presAssocID="{664011E1-6268-4C5F-8D76-07FC0F9CD72D}" presName="BalanceSpacing1" presStyleCnt="0"/>
      <dgm:spPr/>
    </dgm:pt>
    <dgm:pt modelId="{1C881172-82FD-4E02-946B-65C1BC6DF6A1}" type="pres">
      <dgm:prSet presAssocID="{6263D1ED-B24F-4F26-AAA2-A2F2D8A1F353}" presName="Accent1Text" presStyleLbl="node1" presStyleIdx="5" presStyleCnt="8"/>
      <dgm:spPr/>
      <dgm:t>
        <a:bodyPr/>
        <a:lstStyle/>
        <a:p>
          <a:endParaRPr lang="ru-RU"/>
        </a:p>
      </dgm:t>
    </dgm:pt>
    <dgm:pt modelId="{2CA14545-0E56-45BE-8B03-777DB3BFF0AF}" type="pres">
      <dgm:prSet presAssocID="{6263D1ED-B24F-4F26-AAA2-A2F2D8A1F353}" presName="spaceBetweenRectangles" presStyleCnt="0"/>
      <dgm:spPr/>
    </dgm:pt>
    <dgm:pt modelId="{B97A889D-13E4-40FE-81F2-C27E45701AD5}" type="pres">
      <dgm:prSet presAssocID="{31465B75-8AB4-4B4C-AAB4-351619F8518B}" presName="composite" presStyleCnt="0"/>
      <dgm:spPr/>
    </dgm:pt>
    <dgm:pt modelId="{3A9387D7-34D8-4426-8794-90C665B9D6A4}" type="pres">
      <dgm:prSet presAssocID="{31465B75-8AB4-4B4C-AAB4-351619F8518B}" presName="Parent1" presStyleLbl="node1" presStyleIdx="6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DE28DC-62B3-49EC-96A0-292A68F490A6}" type="pres">
      <dgm:prSet presAssocID="{31465B75-8AB4-4B4C-AAB4-351619F8518B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AD98408D-5E06-43DD-9F1A-9D73954EFEEB}" type="pres">
      <dgm:prSet presAssocID="{31465B75-8AB4-4B4C-AAB4-351619F8518B}" presName="BalanceSpacing" presStyleCnt="0"/>
      <dgm:spPr/>
    </dgm:pt>
    <dgm:pt modelId="{8F025F3F-E70B-492B-B9D5-A9804253CC19}" type="pres">
      <dgm:prSet presAssocID="{31465B75-8AB4-4B4C-AAB4-351619F8518B}" presName="BalanceSpacing1" presStyleCnt="0"/>
      <dgm:spPr/>
    </dgm:pt>
    <dgm:pt modelId="{E21B73A0-58AF-4A94-B971-84A56F6E6569}" type="pres">
      <dgm:prSet presAssocID="{BF537EE9-2C0A-4B3A-874C-437FBB8460E8}" presName="Accent1Text" presStyleLbl="node1" presStyleIdx="7" presStyleCnt="8"/>
      <dgm:spPr/>
      <dgm:t>
        <a:bodyPr/>
        <a:lstStyle/>
        <a:p>
          <a:endParaRPr lang="ru-RU"/>
        </a:p>
      </dgm:t>
    </dgm:pt>
  </dgm:ptLst>
  <dgm:cxnLst>
    <dgm:cxn modelId="{A7D313CA-1C62-4E01-8A83-C977DF798122}" type="presOf" srcId="{98F13811-B0F3-42C2-8619-6093C725E6BB}" destId="{87355D70-5576-400F-841F-9F569471BFB0}" srcOrd="0" destOrd="0" presId="urn:microsoft.com/office/officeart/2008/layout/AlternatingHexagons"/>
    <dgm:cxn modelId="{587DE2FE-D67D-4DC7-AA0B-6C0BE171BCB7}" type="presOf" srcId="{31465B75-8AB4-4B4C-AAB4-351619F8518B}" destId="{3A9387D7-34D8-4426-8794-90C665B9D6A4}" srcOrd="0" destOrd="0" presId="urn:microsoft.com/office/officeart/2008/layout/AlternatingHexagons"/>
    <dgm:cxn modelId="{D8436606-2983-4335-9453-295D6ACE20ED}" type="presOf" srcId="{664011E1-6268-4C5F-8D76-07FC0F9CD72D}" destId="{EEA2DD2F-9692-4B17-8446-7CA0D94A1A44}" srcOrd="0" destOrd="0" presId="urn:microsoft.com/office/officeart/2008/layout/AlternatingHexagons"/>
    <dgm:cxn modelId="{02766978-4607-484E-A0C8-47DEA0CFF830}" srcId="{9A18AAFA-8EB9-4E46-A62B-93E6112DA480}" destId="{B081AB5A-193F-4EB9-B751-B5292CC2FA79}" srcOrd="1" destOrd="0" parTransId="{B222C3A5-FF63-40B9-9C31-738C7278823F}" sibTransId="{0583FB7D-35B2-48D0-B67A-C9CD9DD81AF2}"/>
    <dgm:cxn modelId="{6EEECB3E-0C62-4C50-AF3A-895B611BBFFF}" type="presOf" srcId="{B081AB5A-193F-4EB9-B751-B5292CC2FA79}" destId="{FB880000-C61F-4008-9D21-B12E63E1EC4F}" srcOrd="0" destOrd="0" presId="urn:microsoft.com/office/officeart/2008/layout/AlternatingHexagons"/>
    <dgm:cxn modelId="{9EAEF975-999A-4414-827B-A83507CD9AA8}" type="presOf" srcId="{0583FB7D-35B2-48D0-B67A-C9CD9DD81AF2}" destId="{5662AF34-A695-4775-B491-EF0652A9F36E}" srcOrd="0" destOrd="0" presId="urn:microsoft.com/office/officeart/2008/layout/AlternatingHexagons"/>
    <dgm:cxn modelId="{3456D0FC-25B8-4041-BEDA-845541AFA4DE}" srcId="{9A18AAFA-8EB9-4E46-A62B-93E6112DA480}" destId="{31465B75-8AB4-4B4C-AAB4-351619F8518B}" srcOrd="3" destOrd="0" parTransId="{1E827A41-8879-4C37-A74E-B2576988A9F2}" sibTransId="{BF537EE9-2C0A-4B3A-874C-437FBB8460E8}"/>
    <dgm:cxn modelId="{82545D43-4328-4166-81EF-31ACFF1FAF32}" type="presOf" srcId="{9A18AAFA-8EB9-4E46-A62B-93E6112DA480}" destId="{CF3EBF0F-875C-41D7-AD9C-A9AA181D16C8}" srcOrd="0" destOrd="0" presId="urn:microsoft.com/office/officeart/2008/layout/AlternatingHexagons"/>
    <dgm:cxn modelId="{F38034EB-7379-4F66-99AF-0D9A127FC0CC}" srcId="{9A18AAFA-8EB9-4E46-A62B-93E6112DA480}" destId="{664011E1-6268-4C5F-8D76-07FC0F9CD72D}" srcOrd="2" destOrd="0" parTransId="{B33266DA-6664-44A3-A8BA-ADEA06F4F46F}" sibTransId="{6263D1ED-B24F-4F26-AAA2-A2F2D8A1F353}"/>
    <dgm:cxn modelId="{92D4A3C6-745A-417B-8E85-1261D9282F39}" type="presOf" srcId="{6263D1ED-B24F-4F26-AAA2-A2F2D8A1F353}" destId="{1C881172-82FD-4E02-946B-65C1BC6DF6A1}" srcOrd="0" destOrd="0" presId="urn:microsoft.com/office/officeart/2008/layout/AlternatingHexagons"/>
    <dgm:cxn modelId="{B214FD57-1A59-453F-93C8-DD6279609754}" srcId="{9A18AAFA-8EB9-4E46-A62B-93E6112DA480}" destId="{30B62271-43E0-4097-A88A-FF2C19D99FDA}" srcOrd="0" destOrd="0" parTransId="{F9B53431-100E-4C92-BDFD-04B55D34853F}" sibTransId="{98F13811-B0F3-42C2-8619-6093C725E6BB}"/>
    <dgm:cxn modelId="{E42C00FB-CAFB-44DD-B8FB-625CBA035216}" type="presOf" srcId="{BF537EE9-2C0A-4B3A-874C-437FBB8460E8}" destId="{E21B73A0-58AF-4A94-B971-84A56F6E6569}" srcOrd="0" destOrd="0" presId="urn:microsoft.com/office/officeart/2008/layout/AlternatingHexagons"/>
    <dgm:cxn modelId="{60B98AA3-C6F9-4A5F-A939-1D4A6EDAF69C}" type="presOf" srcId="{30B62271-43E0-4097-A88A-FF2C19D99FDA}" destId="{2EEDB5A9-6C28-4653-B58D-58645D492998}" srcOrd="0" destOrd="0" presId="urn:microsoft.com/office/officeart/2008/layout/AlternatingHexagons"/>
    <dgm:cxn modelId="{E100A5E4-FB1E-4619-BB12-65B81B6EB584}" type="presParOf" srcId="{CF3EBF0F-875C-41D7-AD9C-A9AA181D16C8}" destId="{B29C4A5C-F696-4F9E-A151-CC5BD26F825A}" srcOrd="0" destOrd="0" presId="urn:microsoft.com/office/officeart/2008/layout/AlternatingHexagons"/>
    <dgm:cxn modelId="{EF301F00-F1FA-4949-9D0B-7DBDFDFFBC2E}" type="presParOf" srcId="{B29C4A5C-F696-4F9E-A151-CC5BD26F825A}" destId="{2EEDB5A9-6C28-4653-B58D-58645D492998}" srcOrd="0" destOrd="0" presId="urn:microsoft.com/office/officeart/2008/layout/AlternatingHexagons"/>
    <dgm:cxn modelId="{65EFAEA8-970F-4EFD-9759-29202CB67774}" type="presParOf" srcId="{B29C4A5C-F696-4F9E-A151-CC5BD26F825A}" destId="{4C7E0431-81AC-4620-BEAF-AE9A1100D317}" srcOrd="1" destOrd="0" presId="urn:microsoft.com/office/officeart/2008/layout/AlternatingHexagons"/>
    <dgm:cxn modelId="{FFEB5EB3-567B-42D0-98A9-B7D67FF995F0}" type="presParOf" srcId="{B29C4A5C-F696-4F9E-A151-CC5BD26F825A}" destId="{39672A3C-88B3-420A-96B2-0B5BB01050E8}" srcOrd="2" destOrd="0" presId="urn:microsoft.com/office/officeart/2008/layout/AlternatingHexagons"/>
    <dgm:cxn modelId="{49299195-3202-4FF5-866D-725E102A6C97}" type="presParOf" srcId="{B29C4A5C-F696-4F9E-A151-CC5BD26F825A}" destId="{B506E0F6-BF15-4FA9-AB63-BC319AE25F4E}" srcOrd="3" destOrd="0" presId="urn:microsoft.com/office/officeart/2008/layout/AlternatingHexagons"/>
    <dgm:cxn modelId="{B75C25A2-A80E-4CB4-B492-ADD49B9B604C}" type="presParOf" srcId="{B29C4A5C-F696-4F9E-A151-CC5BD26F825A}" destId="{87355D70-5576-400F-841F-9F569471BFB0}" srcOrd="4" destOrd="0" presId="urn:microsoft.com/office/officeart/2008/layout/AlternatingHexagons"/>
    <dgm:cxn modelId="{127DC97F-638C-4A02-A071-10CCC0CBAF21}" type="presParOf" srcId="{CF3EBF0F-875C-41D7-AD9C-A9AA181D16C8}" destId="{0010DE72-5C64-4894-9CFE-D3EF09CA6AB6}" srcOrd="1" destOrd="0" presId="urn:microsoft.com/office/officeart/2008/layout/AlternatingHexagons"/>
    <dgm:cxn modelId="{8A4C586C-56D4-41C5-A751-545BB5E189AE}" type="presParOf" srcId="{CF3EBF0F-875C-41D7-AD9C-A9AA181D16C8}" destId="{C5AA4859-06FC-4433-9DB1-3D1CCE533F31}" srcOrd="2" destOrd="0" presId="urn:microsoft.com/office/officeart/2008/layout/AlternatingHexagons"/>
    <dgm:cxn modelId="{9755A7CC-01A6-45EB-A5F2-984F4BF45AD4}" type="presParOf" srcId="{C5AA4859-06FC-4433-9DB1-3D1CCE533F31}" destId="{FB880000-C61F-4008-9D21-B12E63E1EC4F}" srcOrd="0" destOrd="0" presId="urn:microsoft.com/office/officeart/2008/layout/AlternatingHexagons"/>
    <dgm:cxn modelId="{14C91946-D9C6-44D3-BE2D-07E7F401153F}" type="presParOf" srcId="{C5AA4859-06FC-4433-9DB1-3D1CCE533F31}" destId="{524F4DDD-DA5D-4C93-9A3B-82A346004595}" srcOrd="1" destOrd="0" presId="urn:microsoft.com/office/officeart/2008/layout/AlternatingHexagons"/>
    <dgm:cxn modelId="{861CA065-B248-42CE-BDFF-1C013B2F952B}" type="presParOf" srcId="{C5AA4859-06FC-4433-9DB1-3D1CCE533F31}" destId="{CC1A206B-D70D-4D81-BE16-9537DA8519F1}" srcOrd="2" destOrd="0" presId="urn:microsoft.com/office/officeart/2008/layout/AlternatingHexagons"/>
    <dgm:cxn modelId="{C4139EE8-66D1-40F5-A8F3-2221CAE9E81C}" type="presParOf" srcId="{C5AA4859-06FC-4433-9DB1-3D1CCE533F31}" destId="{14CDFC7C-4FAB-4660-B3A5-0D404080E4F8}" srcOrd="3" destOrd="0" presId="urn:microsoft.com/office/officeart/2008/layout/AlternatingHexagons"/>
    <dgm:cxn modelId="{705C8AE3-33EB-46D6-A9AA-8AE4B6492BA8}" type="presParOf" srcId="{C5AA4859-06FC-4433-9DB1-3D1CCE533F31}" destId="{5662AF34-A695-4775-B491-EF0652A9F36E}" srcOrd="4" destOrd="0" presId="urn:microsoft.com/office/officeart/2008/layout/AlternatingHexagons"/>
    <dgm:cxn modelId="{7E111317-F511-4D15-BF66-D1D402FB8DD1}" type="presParOf" srcId="{CF3EBF0F-875C-41D7-AD9C-A9AA181D16C8}" destId="{46A1F732-D0BD-46A7-AC8C-9CD0C5994D14}" srcOrd="3" destOrd="0" presId="urn:microsoft.com/office/officeart/2008/layout/AlternatingHexagons"/>
    <dgm:cxn modelId="{B37B370E-C37D-4EEF-BEC0-46636829D580}" type="presParOf" srcId="{CF3EBF0F-875C-41D7-AD9C-A9AA181D16C8}" destId="{5B979E30-42FF-4D97-8805-1938E98B0BF3}" srcOrd="4" destOrd="0" presId="urn:microsoft.com/office/officeart/2008/layout/AlternatingHexagons"/>
    <dgm:cxn modelId="{7B57E6A6-622F-4925-8D5C-1501B7FF2845}" type="presParOf" srcId="{5B979E30-42FF-4D97-8805-1938E98B0BF3}" destId="{EEA2DD2F-9692-4B17-8446-7CA0D94A1A44}" srcOrd="0" destOrd="0" presId="urn:microsoft.com/office/officeart/2008/layout/AlternatingHexagons"/>
    <dgm:cxn modelId="{80AD8DD1-E95E-4729-B09E-A10FBFC3C3FA}" type="presParOf" srcId="{5B979E30-42FF-4D97-8805-1938E98B0BF3}" destId="{BED55109-CFAD-4BA6-826A-A8852534BC0A}" srcOrd="1" destOrd="0" presId="urn:microsoft.com/office/officeart/2008/layout/AlternatingHexagons"/>
    <dgm:cxn modelId="{7E690089-C689-443A-B797-AAA3212E17A7}" type="presParOf" srcId="{5B979E30-42FF-4D97-8805-1938E98B0BF3}" destId="{896D7C6B-6646-4650-8C95-0196923BFCD7}" srcOrd="2" destOrd="0" presId="urn:microsoft.com/office/officeart/2008/layout/AlternatingHexagons"/>
    <dgm:cxn modelId="{572EBB0B-159D-4CAA-84DF-00867FFAD599}" type="presParOf" srcId="{5B979E30-42FF-4D97-8805-1938E98B0BF3}" destId="{B55D6560-C4CC-43E3-A6DF-D223D6CB8F30}" srcOrd="3" destOrd="0" presId="urn:microsoft.com/office/officeart/2008/layout/AlternatingHexagons"/>
    <dgm:cxn modelId="{61411D04-EAB5-4788-A663-E040FD4358FC}" type="presParOf" srcId="{5B979E30-42FF-4D97-8805-1938E98B0BF3}" destId="{1C881172-82FD-4E02-946B-65C1BC6DF6A1}" srcOrd="4" destOrd="0" presId="urn:microsoft.com/office/officeart/2008/layout/AlternatingHexagons"/>
    <dgm:cxn modelId="{C6C3C163-CE4A-49E4-8972-B99783D78A7F}" type="presParOf" srcId="{CF3EBF0F-875C-41D7-AD9C-A9AA181D16C8}" destId="{2CA14545-0E56-45BE-8B03-777DB3BFF0AF}" srcOrd="5" destOrd="0" presId="urn:microsoft.com/office/officeart/2008/layout/AlternatingHexagons"/>
    <dgm:cxn modelId="{A1C50E58-D93E-4CFE-A2C6-62B165D55617}" type="presParOf" srcId="{CF3EBF0F-875C-41D7-AD9C-A9AA181D16C8}" destId="{B97A889D-13E4-40FE-81F2-C27E45701AD5}" srcOrd="6" destOrd="0" presId="urn:microsoft.com/office/officeart/2008/layout/AlternatingHexagons"/>
    <dgm:cxn modelId="{3FDA9145-926F-4F1D-9439-4BEA35EE1E18}" type="presParOf" srcId="{B97A889D-13E4-40FE-81F2-C27E45701AD5}" destId="{3A9387D7-34D8-4426-8794-90C665B9D6A4}" srcOrd="0" destOrd="0" presId="urn:microsoft.com/office/officeart/2008/layout/AlternatingHexagons"/>
    <dgm:cxn modelId="{087D8139-A902-4E3D-836B-6194CB49FEC0}" type="presParOf" srcId="{B97A889D-13E4-40FE-81F2-C27E45701AD5}" destId="{D7DE28DC-62B3-49EC-96A0-292A68F490A6}" srcOrd="1" destOrd="0" presId="urn:microsoft.com/office/officeart/2008/layout/AlternatingHexagons"/>
    <dgm:cxn modelId="{0C07F089-794A-43A3-88E4-5692FFDE78E8}" type="presParOf" srcId="{B97A889D-13E4-40FE-81F2-C27E45701AD5}" destId="{AD98408D-5E06-43DD-9F1A-9D73954EFEEB}" srcOrd="2" destOrd="0" presId="urn:microsoft.com/office/officeart/2008/layout/AlternatingHexagons"/>
    <dgm:cxn modelId="{0AF1DECB-CA41-4B8D-A7E9-22B5672FEECC}" type="presParOf" srcId="{B97A889D-13E4-40FE-81F2-C27E45701AD5}" destId="{8F025F3F-E70B-492B-B9D5-A9804253CC19}" srcOrd="3" destOrd="0" presId="urn:microsoft.com/office/officeart/2008/layout/AlternatingHexagons"/>
    <dgm:cxn modelId="{1203DC1F-233A-4205-84C4-A74C6241305F}" type="presParOf" srcId="{B97A889D-13E4-40FE-81F2-C27E45701AD5}" destId="{E21B73A0-58AF-4A94-B971-84A56F6E6569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806F247-81CD-4AC1-A9E3-8365CA4CD37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5BC2E7C-FAB6-45C1-9F65-4BEE951D2529}">
      <dgm:prSet phldrT="[Текст]"/>
      <dgm:spPr/>
      <dgm:t>
        <a:bodyPr/>
        <a:lstStyle/>
        <a:p>
          <a:r>
            <a:rPr lang="ru-RU" dirty="0" smtClean="0"/>
            <a:t>Заказ в один клик</a:t>
          </a:r>
          <a:endParaRPr lang="ru-RU" dirty="0"/>
        </a:p>
      </dgm:t>
    </dgm:pt>
    <dgm:pt modelId="{136C3B5C-A516-4A50-8980-D837E75B2F88}" type="parTrans" cxnId="{3FEC6127-32EE-4910-B782-5D79936F61F2}">
      <dgm:prSet/>
      <dgm:spPr/>
      <dgm:t>
        <a:bodyPr/>
        <a:lstStyle/>
        <a:p>
          <a:endParaRPr lang="ru-RU"/>
        </a:p>
      </dgm:t>
    </dgm:pt>
    <dgm:pt modelId="{46F65D1B-3DCE-420B-AEB5-A3ADAC034909}" type="sibTrans" cxnId="{3FEC6127-32EE-4910-B782-5D79936F61F2}">
      <dgm:prSet/>
      <dgm:spPr/>
      <dgm:t>
        <a:bodyPr/>
        <a:lstStyle/>
        <a:p>
          <a:endParaRPr lang="ru-RU"/>
        </a:p>
      </dgm:t>
    </dgm:pt>
    <dgm:pt modelId="{F2033C31-0D76-4CFD-A7C5-4BA854E4B120}">
      <dgm:prSet phldrT="[Текст]"/>
      <dgm:spPr/>
      <dgm:t>
        <a:bodyPr/>
        <a:lstStyle/>
        <a:p>
          <a:r>
            <a:rPr lang="ru-RU" dirty="0" smtClean="0"/>
            <a:t>Заявка на товар, телефон доставки</a:t>
          </a:r>
          <a:endParaRPr lang="ru-RU" dirty="0"/>
        </a:p>
      </dgm:t>
    </dgm:pt>
    <dgm:pt modelId="{7EE489EB-7084-435C-8F7C-C9E3787E4800}" type="parTrans" cxnId="{91496AA9-BC59-4CBF-9E03-8B3E094610C1}">
      <dgm:prSet/>
      <dgm:spPr/>
      <dgm:t>
        <a:bodyPr/>
        <a:lstStyle/>
        <a:p>
          <a:endParaRPr lang="ru-RU"/>
        </a:p>
      </dgm:t>
    </dgm:pt>
    <dgm:pt modelId="{0E6B9F00-B400-44D4-BC13-2D1B370C37CD}" type="sibTrans" cxnId="{91496AA9-BC59-4CBF-9E03-8B3E094610C1}">
      <dgm:prSet/>
      <dgm:spPr/>
      <dgm:t>
        <a:bodyPr/>
        <a:lstStyle/>
        <a:p>
          <a:endParaRPr lang="ru-RU"/>
        </a:p>
      </dgm:t>
    </dgm:pt>
    <dgm:pt modelId="{A079201C-9809-4578-BF2E-51877B488615}" type="pres">
      <dgm:prSet presAssocID="{8806F247-81CD-4AC1-A9E3-8365CA4CD37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F0C315E-08B6-425D-B7C3-C595BCB09F6F}" type="pres">
      <dgm:prSet presAssocID="{75BC2E7C-FAB6-45C1-9F65-4BEE951D252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C477BD-B78F-4514-A16D-CC4583DAF8AC}" type="pres">
      <dgm:prSet presAssocID="{46F65D1B-3DCE-420B-AEB5-A3ADAC034909}" presName="spacer" presStyleCnt="0"/>
      <dgm:spPr/>
    </dgm:pt>
    <dgm:pt modelId="{470F639B-EB38-4CB6-A785-FB8E8F3ECC46}" type="pres">
      <dgm:prSet presAssocID="{F2033C31-0D76-4CFD-A7C5-4BA854E4B12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BD63FF-94A8-4AF4-84BD-BAFA726E2F95}" type="presOf" srcId="{F2033C31-0D76-4CFD-A7C5-4BA854E4B120}" destId="{470F639B-EB38-4CB6-A785-FB8E8F3ECC46}" srcOrd="0" destOrd="0" presId="urn:microsoft.com/office/officeart/2005/8/layout/vList2"/>
    <dgm:cxn modelId="{91496AA9-BC59-4CBF-9E03-8B3E094610C1}" srcId="{8806F247-81CD-4AC1-A9E3-8365CA4CD376}" destId="{F2033C31-0D76-4CFD-A7C5-4BA854E4B120}" srcOrd="1" destOrd="0" parTransId="{7EE489EB-7084-435C-8F7C-C9E3787E4800}" sibTransId="{0E6B9F00-B400-44D4-BC13-2D1B370C37CD}"/>
    <dgm:cxn modelId="{3FEC6127-32EE-4910-B782-5D79936F61F2}" srcId="{8806F247-81CD-4AC1-A9E3-8365CA4CD376}" destId="{75BC2E7C-FAB6-45C1-9F65-4BEE951D2529}" srcOrd="0" destOrd="0" parTransId="{136C3B5C-A516-4A50-8980-D837E75B2F88}" sibTransId="{46F65D1B-3DCE-420B-AEB5-A3ADAC034909}"/>
    <dgm:cxn modelId="{602AB5F8-F374-414F-B0BB-2851240C8153}" type="presOf" srcId="{75BC2E7C-FAB6-45C1-9F65-4BEE951D2529}" destId="{8F0C315E-08B6-425D-B7C3-C595BCB09F6F}" srcOrd="0" destOrd="0" presId="urn:microsoft.com/office/officeart/2005/8/layout/vList2"/>
    <dgm:cxn modelId="{79130D44-0142-419A-89B9-5278C82049C9}" type="presOf" srcId="{8806F247-81CD-4AC1-A9E3-8365CA4CD376}" destId="{A079201C-9809-4578-BF2E-51877B488615}" srcOrd="0" destOrd="0" presId="urn:microsoft.com/office/officeart/2005/8/layout/vList2"/>
    <dgm:cxn modelId="{F910E72A-6843-47D6-B3F6-69ADC686BE5E}" type="presParOf" srcId="{A079201C-9809-4578-BF2E-51877B488615}" destId="{8F0C315E-08B6-425D-B7C3-C595BCB09F6F}" srcOrd="0" destOrd="0" presId="urn:microsoft.com/office/officeart/2005/8/layout/vList2"/>
    <dgm:cxn modelId="{AD2D8850-09BF-47A2-9040-1FD31C13DE40}" type="presParOf" srcId="{A079201C-9809-4578-BF2E-51877B488615}" destId="{E3C477BD-B78F-4514-A16D-CC4583DAF8AC}" srcOrd="1" destOrd="0" presId="urn:microsoft.com/office/officeart/2005/8/layout/vList2"/>
    <dgm:cxn modelId="{B22A920B-2DFC-4FF8-B53D-05AE347F4288}" type="presParOf" srcId="{A079201C-9809-4578-BF2E-51877B488615}" destId="{470F639B-EB38-4CB6-A785-FB8E8F3ECC4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2985462-C822-4C48-981D-7ADA6566C8B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5B8561-6999-40F5-AF8A-E3172514F91E}">
      <dgm:prSet phldrT="[Текст]"/>
      <dgm:spPr/>
      <dgm:t>
        <a:bodyPr/>
        <a:lstStyle/>
        <a:p>
          <a:r>
            <a:rPr lang="ru-RU" dirty="0" smtClean="0"/>
            <a:t>Акции</a:t>
          </a:r>
          <a:endParaRPr lang="ru-RU" dirty="0"/>
        </a:p>
      </dgm:t>
    </dgm:pt>
    <dgm:pt modelId="{22896234-CF62-4DBC-869B-783E052CC484}" type="parTrans" cxnId="{F0F8A85C-9F41-49A1-ABE2-605F0C468334}">
      <dgm:prSet/>
      <dgm:spPr/>
      <dgm:t>
        <a:bodyPr/>
        <a:lstStyle/>
        <a:p>
          <a:endParaRPr lang="ru-RU"/>
        </a:p>
      </dgm:t>
    </dgm:pt>
    <dgm:pt modelId="{EE5A6E61-C27C-44D8-B6CB-1D533DF69DFF}" type="sibTrans" cxnId="{F0F8A85C-9F41-49A1-ABE2-605F0C468334}">
      <dgm:prSet/>
      <dgm:spPr/>
      <dgm:t>
        <a:bodyPr/>
        <a:lstStyle/>
        <a:p>
          <a:endParaRPr lang="ru-RU"/>
        </a:p>
      </dgm:t>
    </dgm:pt>
    <dgm:pt modelId="{43A9DB4E-2751-43DC-81FA-28A60D3A41B9}">
      <dgm:prSet phldrT="[Текст]"/>
      <dgm:spPr/>
      <dgm:t>
        <a:bodyPr/>
        <a:lstStyle/>
        <a:p>
          <a:r>
            <a:rPr lang="ru-RU" dirty="0" smtClean="0"/>
            <a:t>Новости</a:t>
          </a:r>
          <a:endParaRPr lang="ru-RU" dirty="0"/>
        </a:p>
      </dgm:t>
    </dgm:pt>
    <dgm:pt modelId="{DA4A4CE6-1373-44B4-96C1-A8968E7FA9B0}" type="parTrans" cxnId="{7E03016B-C4AC-4A24-9124-400C7181A7FF}">
      <dgm:prSet/>
      <dgm:spPr/>
      <dgm:t>
        <a:bodyPr/>
        <a:lstStyle/>
        <a:p>
          <a:endParaRPr lang="ru-RU"/>
        </a:p>
      </dgm:t>
    </dgm:pt>
    <dgm:pt modelId="{56FA4D96-DE3C-4E13-B6A2-F0C9AD7373E5}" type="sibTrans" cxnId="{7E03016B-C4AC-4A24-9124-400C7181A7FF}">
      <dgm:prSet/>
      <dgm:spPr/>
      <dgm:t>
        <a:bodyPr/>
        <a:lstStyle/>
        <a:p>
          <a:endParaRPr lang="ru-RU"/>
        </a:p>
      </dgm:t>
    </dgm:pt>
    <dgm:pt modelId="{67720881-F0FB-429C-AD5A-A7B62DF7F092}">
      <dgm:prSet phldrT="[Текст]"/>
      <dgm:spPr/>
      <dgm:t>
        <a:bodyPr/>
        <a:lstStyle/>
        <a:p>
          <a:r>
            <a:rPr lang="ru-RU" dirty="0" smtClean="0"/>
            <a:t>Хиты продаж</a:t>
          </a:r>
          <a:endParaRPr lang="ru-RU" dirty="0"/>
        </a:p>
      </dgm:t>
    </dgm:pt>
    <dgm:pt modelId="{CA6E08B5-9BF4-4860-AB68-9E8B8E16D8C8}" type="parTrans" cxnId="{CF38F8B3-F83A-40DD-9923-394070B0B0C5}">
      <dgm:prSet/>
      <dgm:spPr/>
      <dgm:t>
        <a:bodyPr/>
        <a:lstStyle/>
        <a:p>
          <a:endParaRPr lang="ru-RU"/>
        </a:p>
      </dgm:t>
    </dgm:pt>
    <dgm:pt modelId="{EAF42B56-6E5B-4C53-9812-AA1926D84B82}" type="sibTrans" cxnId="{CF38F8B3-F83A-40DD-9923-394070B0B0C5}">
      <dgm:prSet/>
      <dgm:spPr/>
      <dgm:t>
        <a:bodyPr/>
        <a:lstStyle/>
        <a:p>
          <a:endParaRPr lang="ru-RU"/>
        </a:p>
      </dgm:t>
    </dgm:pt>
    <dgm:pt modelId="{71C144DC-51D1-40B2-A34A-A6C0E220491D}">
      <dgm:prSet phldrT="[Текст]"/>
      <dgm:spPr/>
      <dgm:t>
        <a:bodyPr/>
        <a:lstStyle/>
        <a:p>
          <a:r>
            <a:rPr lang="ru-RU" dirty="0" smtClean="0"/>
            <a:t>Побуждающие к покупке факторы</a:t>
          </a:r>
          <a:endParaRPr lang="ru-RU" dirty="0"/>
        </a:p>
      </dgm:t>
    </dgm:pt>
    <dgm:pt modelId="{FFAB454F-0E90-41FD-B47C-E2E2118E1EA5}" type="parTrans" cxnId="{B78F1CAE-4C0A-43CE-905E-CA36B4CA308D}">
      <dgm:prSet/>
      <dgm:spPr/>
      <dgm:t>
        <a:bodyPr/>
        <a:lstStyle/>
        <a:p>
          <a:endParaRPr lang="ru-RU"/>
        </a:p>
      </dgm:t>
    </dgm:pt>
    <dgm:pt modelId="{3A1653D3-1A98-4E4C-9238-9D5E4F37217A}" type="sibTrans" cxnId="{B78F1CAE-4C0A-43CE-905E-CA36B4CA308D}">
      <dgm:prSet/>
      <dgm:spPr/>
      <dgm:t>
        <a:bodyPr/>
        <a:lstStyle/>
        <a:p>
          <a:endParaRPr lang="ru-RU"/>
        </a:p>
      </dgm:t>
    </dgm:pt>
    <dgm:pt modelId="{5F656796-A17F-42A0-AE65-57064D101C5B}" type="pres">
      <dgm:prSet presAssocID="{22985462-C822-4C48-981D-7ADA6566C8B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982D87-C1D7-4C38-A9EB-97B9A0FD78E0}" type="pres">
      <dgm:prSet presAssocID="{225B8561-6999-40F5-AF8A-E3172514F91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2BE390-F206-4375-9342-02386F56E756}" type="pres">
      <dgm:prSet presAssocID="{EE5A6E61-C27C-44D8-B6CB-1D533DF69DFF}" presName="sibTrans" presStyleCnt="0"/>
      <dgm:spPr/>
    </dgm:pt>
    <dgm:pt modelId="{EBEA7CA7-FBB5-4D87-BC89-1FE0FB7259A2}" type="pres">
      <dgm:prSet presAssocID="{43A9DB4E-2751-43DC-81FA-28A60D3A41B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6FD9E5-EB79-4108-80EC-8ECD54D917A7}" type="pres">
      <dgm:prSet presAssocID="{56FA4D96-DE3C-4E13-B6A2-F0C9AD7373E5}" presName="sibTrans" presStyleCnt="0"/>
      <dgm:spPr/>
    </dgm:pt>
    <dgm:pt modelId="{09D9DF8A-C145-4AD0-B149-E6DE09F85781}" type="pres">
      <dgm:prSet presAssocID="{67720881-F0FB-429C-AD5A-A7B62DF7F09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66BE00-55F2-4F2E-8F5A-9F3CA8432331}" type="pres">
      <dgm:prSet presAssocID="{EAF42B56-6E5B-4C53-9812-AA1926D84B82}" presName="sibTrans" presStyleCnt="0"/>
      <dgm:spPr/>
    </dgm:pt>
    <dgm:pt modelId="{7166AA65-EB30-4FFF-95E2-EF9EB2E2488D}" type="pres">
      <dgm:prSet presAssocID="{71C144DC-51D1-40B2-A34A-A6C0E220491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03016B-C4AC-4A24-9124-400C7181A7FF}" srcId="{22985462-C822-4C48-981D-7ADA6566C8B7}" destId="{43A9DB4E-2751-43DC-81FA-28A60D3A41B9}" srcOrd="1" destOrd="0" parTransId="{DA4A4CE6-1373-44B4-96C1-A8968E7FA9B0}" sibTransId="{56FA4D96-DE3C-4E13-B6A2-F0C9AD7373E5}"/>
    <dgm:cxn modelId="{D2F069A6-C7D4-4D3A-BC8A-6CA08F6C10CC}" type="presOf" srcId="{22985462-C822-4C48-981D-7ADA6566C8B7}" destId="{5F656796-A17F-42A0-AE65-57064D101C5B}" srcOrd="0" destOrd="0" presId="urn:microsoft.com/office/officeart/2005/8/layout/default"/>
    <dgm:cxn modelId="{9873694A-1669-47BD-BE4D-267C565CDCCF}" type="presOf" srcId="{43A9DB4E-2751-43DC-81FA-28A60D3A41B9}" destId="{EBEA7CA7-FBB5-4D87-BC89-1FE0FB7259A2}" srcOrd="0" destOrd="0" presId="urn:microsoft.com/office/officeart/2005/8/layout/default"/>
    <dgm:cxn modelId="{CF38F8B3-F83A-40DD-9923-394070B0B0C5}" srcId="{22985462-C822-4C48-981D-7ADA6566C8B7}" destId="{67720881-F0FB-429C-AD5A-A7B62DF7F092}" srcOrd="2" destOrd="0" parTransId="{CA6E08B5-9BF4-4860-AB68-9E8B8E16D8C8}" sibTransId="{EAF42B56-6E5B-4C53-9812-AA1926D84B82}"/>
    <dgm:cxn modelId="{F0F8A85C-9F41-49A1-ABE2-605F0C468334}" srcId="{22985462-C822-4C48-981D-7ADA6566C8B7}" destId="{225B8561-6999-40F5-AF8A-E3172514F91E}" srcOrd="0" destOrd="0" parTransId="{22896234-CF62-4DBC-869B-783E052CC484}" sibTransId="{EE5A6E61-C27C-44D8-B6CB-1D533DF69DFF}"/>
    <dgm:cxn modelId="{7FE53F0F-FAC2-4364-AAF5-720FA9A8CBEB}" type="presOf" srcId="{67720881-F0FB-429C-AD5A-A7B62DF7F092}" destId="{09D9DF8A-C145-4AD0-B149-E6DE09F85781}" srcOrd="0" destOrd="0" presId="urn:microsoft.com/office/officeart/2005/8/layout/default"/>
    <dgm:cxn modelId="{B78F1CAE-4C0A-43CE-905E-CA36B4CA308D}" srcId="{22985462-C822-4C48-981D-7ADA6566C8B7}" destId="{71C144DC-51D1-40B2-A34A-A6C0E220491D}" srcOrd="3" destOrd="0" parTransId="{FFAB454F-0E90-41FD-B47C-E2E2118E1EA5}" sibTransId="{3A1653D3-1A98-4E4C-9238-9D5E4F37217A}"/>
    <dgm:cxn modelId="{DC28C68B-0FBD-482D-9F4A-FA703EBF8D44}" type="presOf" srcId="{225B8561-6999-40F5-AF8A-E3172514F91E}" destId="{FB982D87-C1D7-4C38-A9EB-97B9A0FD78E0}" srcOrd="0" destOrd="0" presId="urn:microsoft.com/office/officeart/2005/8/layout/default"/>
    <dgm:cxn modelId="{349D3675-AB60-46FE-908A-A55684B003A9}" type="presOf" srcId="{71C144DC-51D1-40B2-A34A-A6C0E220491D}" destId="{7166AA65-EB30-4FFF-95E2-EF9EB2E2488D}" srcOrd="0" destOrd="0" presId="urn:microsoft.com/office/officeart/2005/8/layout/default"/>
    <dgm:cxn modelId="{7A0F3AD2-4B34-4173-A5A0-583BDFC49395}" type="presParOf" srcId="{5F656796-A17F-42A0-AE65-57064D101C5B}" destId="{FB982D87-C1D7-4C38-A9EB-97B9A0FD78E0}" srcOrd="0" destOrd="0" presId="urn:microsoft.com/office/officeart/2005/8/layout/default"/>
    <dgm:cxn modelId="{7416A5BE-C164-4A49-A60B-276453E2EC2C}" type="presParOf" srcId="{5F656796-A17F-42A0-AE65-57064D101C5B}" destId="{D62BE390-F206-4375-9342-02386F56E756}" srcOrd="1" destOrd="0" presId="urn:microsoft.com/office/officeart/2005/8/layout/default"/>
    <dgm:cxn modelId="{E986EFD8-3801-4F19-BEEA-2D451F9CD631}" type="presParOf" srcId="{5F656796-A17F-42A0-AE65-57064D101C5B}" destId="{EBEA7CA7-FBB5-4D87-BC89-1FE0FB7259A2}" srcOrd="2" destOrd="0" presId="urn:microsoft.com/office/officeart/2005/8/layout/default"/>
    <dgm:cxn modelId="{B756FDBC-8B1E-41B3-AB14-CCFDFEF4276E}" type="presParOf" srcId="{5F656796-A17F-42A0-AE65-57064D101C5B}" destId="{AC6FD9E5-EB79-4108-80EC-8ECD54D917A7}" srcOrd="3" destOrd="0" presId="urn:microsoft.com/office/officeart/2005/8/layout/default"/>
    <dgm:cxn modelId="{ED7944D6-12A7-4226-9D5D-1204A61A02BF}" type="presParOf" srcId="{5F656796-A17F-42A0-AE65-57064D101C5B}" destId="{09D9DF8A-C145-4AD0-B149-E6DE09F85781}" srcOrd="4" destOrd="0" presId="urn:microsoft.com/office/officeart/2005/8/layout/default"/>
    <dgm:cxn modelId="{05A3C92A-DF5E-45BA-B97E-F972AA1504C2}" type="presParOf" srcId="{5F656796-A17F-42A0-AE65-57064D101C5B}" destId="{DB66BE00-55F2-4F2E-8F5A-9F3CA8432331}" srcOrd="5" destOrd="0" presId="urn:microsoft.com/office/officeart/2005/8/layout/default"/>
    <dgm:cxn modelId="{DB4119C5-654B-474E-A452-A68A908721EC}" type="presParOf" srcId="{5F656796-A17F-42A0-AE65-57064D101C5B}" destId="{7166AA65-EB30-4FFF-95E2-EF9EB2E2488D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C20AB0-18DF-46D3-88E4-35C9AFA5243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F24C498-22E6-4992-994B-30A217BCAE62}">
      <dgm:prSet phldrT="[Текст]"/>
      <dgm:spPr/>
      <dgm:t>
        <a:bodyPr/>
        <a:lstStyle/>
        <a:p>
          <a:r>
            <a:rPr lang="ru-RU" dirty="0" smtClean="0"/>
            <a:t>Одноуровневый каталог</a:t>
          </a:r>
          <a:endParaRPr lang="ru-RU" dirty="0"/>
        </a:p>
      </dgm:t>
    </dgm:pt>
    <dgm:pt modelId="{B082475B-74DE-4F2B-9C49-85570C12E0CE}" type="parTrans" cxnId="{78AEFAF8-8FAD-4C1A-93A7-5A16EEF098F8}">
      <dgm:prSet/>
      <dgm:spPr/>
      <dgm:t>
        <a:bodyPr/>
        <a:lstStyle/>
        <a:p>
          <a:endParaRPr lang="ru-RU"/>
        </a:p>
      </dgm:t>
    </dgm:pt>
    <dgm:pt modelId="{4B893DE7-1480-48F8-ADAB-C5A8FFAE1884}" type="sibTrans" cxnId="{78AEFAF8-8FAD-4C1A-93A7-5A16EEF098F8}">
      <dgm:prSet/>
      <dgm:spPr/>
      <dgm:t>
        <a:bodyPr/>
        <a:lstStyle/>
        <a:p>
          <a:endParaRPr lang="ru-RU"/>
        </a:p>
      </dgm:t>
    </dgm:pt>
    <dgm:pt modelId="{B174ACFA-12FD-4B1A-8A6E-B0C5029C7707}">
      <dgm:prSet phldrT="[Текст]"/>
      <dgm:spPr/>
      <dgm:t>
        <a:bodyPr/>
        <a:lstStyle/>
        <a:p>
          <a:r>
            <a:rPr lang="ru-RU" dirty="0" smtClean="0"/>
            <a:t>Карточка товара</a:t>
          </a:r>
          <a:endParaRPr lang="ru-RU" dirty="0"/>
        </a:p>
      </dgm:t>
    </dgm:pt>
    <dgm:pt modelId="{7F586871-A5A9-43A2-8B4B-7DBB11D480D7}" type="parTrans" cxnId="{699EFEF1-78E9-4590-855D-DA56CCC4970F}">
      <dgm:prSet/>
      <dgm:spPr/>
      <dgm:t>
        <a:bodyPr/>
        <a:lstStyle/>
        <a:p>
          <a:endParaRPr lang="ru-RU"/>
        </a:p>
      </dgm:t>
    </dgm:pt>
    <dgm:pt modelId="{5A9153C9-AD75-4EF4-86D6-FBBA92990894}" type="sibTrans" cxnId="{699EFEF1-78E9-4590-855D-DA56CCC4970F}">
      <dgm:prSet/>
      <dgm:spPr/>
      <dgm:t>
        <a:bodyPr/>
        <a:lstStyle/>
        <a:p>
          <a:endParaRPr lang="ru-RU"/>
        </a:p>
      </dgm:t>
    </dgm:pt>
    <dgm:pt modelId="{A4C3AC21-8A04-43E8-8A49-2218B7DDD0CF}">
      <dgm:prSet phldrT="[Текст]"/>
      <dgm:spPr/>
      <dgm:t>
        <a:bodyPr/>
        <a:lstStyle/>
        <a:p>
          <a:r>
            <a:rPr lang="ru-RU" dirty="0" smtClean="0"/>
            <a:t>Форма обратной связи</a:t>
          </a:r>
          <a:endParaRPr lang="ru-RU" dirty="0"/>
        </a:p>
      </dgm:t>
    </dgm:pt>
    <dgm:pt modelId="{1B679173-3E35-4987-A95B-27057E221AD8}" type="parTrans" cxnId="{096D852A-1561-49CD-8DB0-5031E07866AA}">
      <dgm:prSet/>
      <dgm:spPr/>
      <dgm:t>
        <a:bodyPr/>
        <a:lstStyle/>
        <a:p>
          <a:endParaRPr lang="ru-RU"/>
        </a:p>
      </dgm:t>
    </dgm:pt>
    <dgm:pt modelId="{8048DD9C-7E64-44C9-A983-29DAD4D47292}" type="sibTrans" cxnId="{096D852A-1561-49CD-8DB0-5031E07866AA}">
      <dgm:prSet/>
      <dgm:spPr/>
      <dgm:t>
        <a:bodyPr/>
        <a:lstStyle/>
        <a:p>
          <a:endParaRPr lang="ru-RU"/>
        </a:p>
      </dgm:t>
    </dgm:pt>
    <dgm:pt modelId="{59C7EF2B-8805-4F7E-B992-7DFD3FEEF5C5}">
      <dgm:prSet phldrT="[Текст]"/>
      <dgm:spPr/>
      <dgm:t>
        <a:bodyPr/>
        <a:lstStyle/>
        <a:p>
          <a:r>
            <a:rPr lang="ru-RU" dirty="0" smtClean="0"/>
            <a:t>Покупка в один клик</a:t>
          </a:r>
          <a:endParaRPr lang="ru-RU" dirty="0"/>
        </a:p>
      </dgm:t>
    </dgm:pt>
    <dgm:pt modelId="{88AC1CE1-1810-455B-B8C6-FB7AAA6B5C09}" type="parTrans" cxnId="{295A43AC-030E-458E-811C-412BCC9529B5}">
      <dgm:prSet/>
      <dgm:spPr/>
      <dgm:t>
        <a:bodyPr/>
        <a:lstStyle/>
        <a:p>
          <a:endParaRPr lang="ru-RU"/>
        </a:p>
      </dgm:t>
    </dgm:pt>
    <dgm:pt modelId="{D113ECFF-F673-4A06-857B-8D8E2072974B}" type="sibTrans" cxnId="{295A43AC-030E-458E-811C-412BCC9529B5}">
      <dgm:prSet/>
      <dgm:spPr/>
      <dgm:t>
        <a:bodyPr/>
        <a:lstStyle/>
        <a:p>
          <a:endParaRPr lang="ru-RU"/>
        </a:p>
      </dgm:t>
    </dgm:pt>
    <dgm:pt modelId="{9E7F8FD1-7D13-4CB2-BF70-6799231E7EBD}" type="pres">
      <dgm:prSet presAssocID="{09C20AB0-18DF-46D3-88E4-35C9AFA5243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66E197B-CADE-4BF9-8193-431A3C308987}" type="pres">
      <dgm:prSet presAssocID="{3F24C498-22E6-4992-994B-30A217BCAE6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BFA809-56E9-499F-8EA0-92B0C5274DB6}" type="pres">
      <dgm:prSet presAssocID="{4B893DE7-1480-48F8-ADAB-C5A8FFAE1884}" presName="sibTrans" presStyleCnt="0"/>
      <dgm:spPr/>
    </dgm:pt>
    <dgm:pt modelId="{7D633682-2464-435B-9A69-44FF83FEF063}" type="pres">
      <dgm:prSet presAssocID="{B174ACFA-12FD-4B1A-8A6E-B0C5029C770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C718FD-2763-4C49-8AA4-A2061E843D9C}" type="pres">
      <dgm:prSet presAssocID="{5A9153C9-AD75-4EF4-86D6-FBBA92990894}" presName="sibTrans" presStyleCnt="0"/>
      <dgm:spPr/>
    </dgm:pt>
    <dgm:pt modelId="{D07E1F40-25FC-4F99-9380-4EBEB873AF7E}" type="pres">
      <dgm:prSet presAssocID="{A4C3AC21-8A04-43E8-8A49-2218B7DDD0C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1C257F-B76E-4A99-9902-B4C983E41778}" type="pres">
      <dgm:prSet presAssocID="{8048DD9C-7E64-44C9-A983-29DAD4D47292}" presName="sibTrans" presStyleCnt="0"/>
      <dgm:spPr/>
    </dgm:pt>
    <dgm:pt modelId="{CF985F64-4EE2-4D08-81E4-460EEF4463CB}" type="pres">
      <dgm:prSet presAssocID="{59C7EF2B-8805-4F7E-B992-7DFD3FEEF5C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99EFEF1-78E9-4590-855D-DA56CCC4970F}" srcId="{09C20AB0-18DF-46D3-88E4-35C9AFA5243E}" destId="{B174ACFA-12FD-4B1A-8A6E-B0C5029C7707}" srcOrd="1" destOrd="0" parTransId="{7F586871-A5A9-43A2-8B4B-7DBB11D480D7}" sibTransId="{5A9153C9-AD75-4EF4-86D6-FBBA92990894}"/>
    <dgm:cxn modelId="{78AEFAF8-8FAD-4C1A-93A7-5A16EEF098F8}" srcId="{09C20AB0-18DF-46D3-88E4-35C9AFA5243E}" destId="{3F24C498-22E6-4992-994B-30A217BCAE62}" srcOrd="0" destOrd="0" parTransId="{B082475B-74DE-4F2B-9C49-85570C12E0CE}" sibTransId="{4B893DE7-1480-48F8-ADAB-C5A8FFAE1884}"/>
    <dgm:cxn modelId="{295A43AC-030E-458E-811C-412BCC9529B5}" srcId="{09C20AB0-18DF-46D3-88E4-35C9AFA5243E}" destId="{59C7EF2B-8805-4F7E-B992-7DFD3FEEF5C5}" srcOrd="3" destOrd="0" parTransId="{88AC1CE1-1810-455B-B8C6-FB7AAA6B5C09}" sibTransId="{D113ECFF-F673-4A06-857B-8D8E2072974B}"/>
    <dgm:cxn modelId="{9DC7A815-8236-4033-BE64-D6A23BAD6A2B}" type="presOf" srcId="{A4C3AC21-8A04-43E8-8A49-2218B7DDD0CF}" destId="{D07E1F40-25FC-4F99-9380-4EBEB873AF7E}" srcOrd="0" destOrd="0" presId="urn:microsoft.com/office/officeart/2005/8/layout/default"/>
    <dgm:cxn modelId="{3335B03C-DE05-4BAC-8108-D60EF3072A2B}" type="presOf" srcId="{09C20AB0-18DF-46D3-88E4-35C9AFA5243E}" destId="{9E7F8FD1-7D13-4CB2-BF70-6799231E7EBD}" srcOrd="0" destOrd="0" presId="urn:microsoft.com/office/officeart/2005/8/layout/default"/>
    <dgm:cxn modelId="{096D852A-1561-49CD-8DB0-5031E07866AA}" srcId="{09C20AB0-18DF-46D3-88E4-35C9AFA5243E}" destId="{A4C3AC21-8A04-43E8-8A49-2218B7DDD0CF}" srcOrd="2" destOrd="0" parTransId="{1B679173-3E35-4987-A95B-27057E221AD8}" sibTransId="{8048DD9C-7E64-44C9-A983-29DAD4D47292}"/>
    <dgm:cxn modelId="{F89C3B11-35FC-48B2-B911-616CBF7CF347}" type="presOf" srcId="{3F24C498-22E6-4992-994B-30A217BCAE62}" destId="{A66E197B-CADE-4BF9-8193-431A3C308987}" srcOrd="0" destOrd="0" presId="urn:microsoft.com/office/officeart/2005/8/layout/default"/>
    <dgm:cxn modelId="{F79B1D90-8EB8-4F57-B9FF-CA8BB08AD7C9}" type="presOf" srcId="{B174ACFA-12FD-4B1A-8A6E-B0C5029C7707}" destId="{7D633682-2464-435B-9A69-44FF83FEF063}" srcOrd="0" destOrd="0" presId="urn:microsoft.com/office/officeart/2005/8/layout/default"/>
    <dgm:cxn modelId="{467E43A3-52D0-467A-8185-2422FAB16BF4}" type="presOf" srcId="{59C7EF2B-8805-4F7E-B992-7DFD3FEEF5C5}" destId="{CF985F64-4EE2-4D08-81E4-460EEF4463CB}" srcOrd="0" destOrd="0" presId="urn:microsoft.com/office/officeart/2005/8/layout/default"/>
    <dgm:cxn modelId="{5AE04DD4-9E47-4A5D-A5B1-73F866FF8B55}" type="presParOf" srcId="{9E7F8FD1-7D13-4CB2-BF70-6799231E7EBD}" destId="{A66E197B-CADE-4BF9-8193-431A3C308987}" srcOrd="0" destOrd="0" presId="urn:microsoft.com/office/officeart/2005/8/layout/default"/>
    <dgm:cxn modelId="{6E6C67C4-4BA0-4709-A512-38BC2E02FDAC}" type="presParOf" srcId="{9E7F8FD1-7D13-4CB2-BF70-6799231E7EBD}" destId="{C3BFA809-56E9-499F-8EA0-92B0C5274DB6}" srcOrd="1" destOrd="0" presId="urn:microsoft.com/office/officeart/2005/8/layout/default"/>
    <dgm:cxn modelId="{57DFEE63-42C3-4F36-8351-99D5B44AD751}" type="presParOf" srcId="{9E7F8FD1-7D13-4CB2-BF70-6799231E7EBD}" destId="{7D633682-2464-435B-9A69-44FF83FEF063}" srcOrd="2" destOrd="0" presId="urn:microsoft.com/office/officeart/2005/8/layout/default"/>
    <dgm:cxn modelId="{9059A0BF-2E64-4ECB-9667-DBF83CB1156B}" type="presParOf" srcId="{9E7F8FD1-7D13-4CB2-BF70-6799231E7EBD}" destId="{1FC718FD-2763-4C49-8AA4-A2061E843D9C}" srcOrd="3" destOrd="0" presId="urn:microsoft.com/office/officeart/2005/8/layout/default"/>
    <dgm:cxn modelId="{95DB8383-8E71-4B39-9ED0-861D0052C68C}" type="presParOf" srcId="{9E7F8FD1-7D13-4CB2-BF70-6799231E7EBD}" destId="{D07E1F40-25FC-4F99-9380-4EBEB873AF7E}" srcOrd="4" destOrd="0" presId="urn:microsoft.com/office/officeart/2005/8/layout/default"/>
    <dgm:cxn modelId="{E86A0D3B-968B-4DF2-ADFF-A4EA3B1D7A4B}" type="presParOf" srcId="{9E7F8FD1-7D13-4CB2-BF70-6799231E7EBD}" destId="{EE1C257F-B76E-4A99-9902-B4C983E41778}" srcOrd="5" destOrd="0" presId="urn:microsoft.com/office/officeart/2005/8/layout/default"/>
    <dgm:cxn modelId="{877B17F0-5068-4DFE-B92B-0E730BA3CBBC}" type="presParOf" srcId="{9E7F8FD1-7D13-4CB2-BF70-6799231E7EBD}" destId="{CF985F64-4EE2-4D08-81E4-460EEF4463CB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6033C2B-C999-47FB-ACFC-EC0C5A2869E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7F5420-B674-484D-BFA2-427A424B33AF}">
      <dgm:prSet phldrT="[Текст]"/>
      <dgm:spPr/>
      <dgm:t>
        <a:bodyPr/>
        <a:lstStyle/>
        <a:p>
          <a:endParaRPr lang="ru-RU" dirty="0"/>
        </a:p>
      </dgm:t>
    </dgm:pt>
    <dgm:pt modelId="{5A9FE2BA-911E-4ADB-909A-F2265D056870}" type="parTrans" cxnId="{3ADEDF48-F432-4424-87DC-FEEAB0ACABDE}">
      <dgm:prSet/>
      <dgm:spPr/>
      <dgm:t>
        <a:bodyPr/>
        <a:lstStyle/>
        <a:p>
          <a:endParaRPr lang="ru-RU"/>
        </a:p>
      </dgm:t>
    </dgm:pt>
    <dgm:pt modelId="{ACF2266D-A33D-4F6A-B77D-A4B63B982FEF}" type="sibTrans" cxnId="{3ADEDF48-F432-4424-87DC-FEEAB0ACABDE}">
      <dgm:prSet/>
      <dgm:spPr/>
      <dgm:t>
        <a:bodyPr/>
        <a:lstStyle/>
        <a:p>
          <a:endParaRPr lang="ru-RU"/>
        </a:p>
      </dgm:t>
    </dgm:pt>
    <dgm:pt modelId="{B419B460-7E19-4A66-A30A-0B4D356972F2}" type="pres">
      <dgm:prSet presAssocID="{76033C2B-C999-47FB-ACFC-EC0C5A2869E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E7D6065-4FDF-4B39-9933-C2B35B4D039D}" type="pres">
      <dgm:prSet presAssocID="{597F5420-B674-484D-BFA2-427A424B33AF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5C1368-A535-432C-A761-3B0C5B4DA1DF}" type="presOf" srcId="{597F5420-B674-484D-BFA2-427A424B33AF}" destId="{1E7D6065-4FDF-4B39-9933-C2B35B4D039D}" srcOrd="0" destOrd="0" presId="urn:microsoft.com/office/officeart/2005/8/layout/default"/>
    <dgm:cxn modelId="{3ADEDF48-F432-4424-87DC-FEEAB0ACABDE}" srcId="{76033C2B-C999-47FB-ACFC-EC0C5A2869E3}" destId="{597F5420-B674-484D-BFA2-427A424B33AF}" srcOrd="0" destOrd="0" parTransId="{5A9FE2BA-911E-4ADB-909A-F2265D056870}" sibTransId="{ACF2266D-A33D-4F6A-B77D-A4B63B982FEF}"/>
    <dgm:cxn modelId="{260C2F5B-3463-4A53-8F88-C960BD7935C2}" type="presOf" srcId="{76033C2B-C999-47FB-ACFC-EC0C5A2869E3}" destId="{B419B460-7E19-4A66-A30A-0B4D356972F2}" srcOrd="0" destOrd="0" presId="urn:microsoft.com/office/officeart/2005/8/layout/default"/>
    <dgm:cxn modelId="{7C6707A7-9AD4-42A5-A293-ABCEC597B8F6}" type="presParOf" srcId="{B419B460-7E19-4A66-A30A-0B4D356972F2}" destId="{1E7D6065-4FDF-4B39-9933-C2B35B4D039D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E51ED91-EDEB-4291-B113-60A1A8D7DDE1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4955DE1-DC78-40E4-9D74-DF3D6DD12FCD}">
      <dgm:prSet phldrT="[Текст]"/>
      <dgm:spPr/>
      <dgm:t>
        <a:bodyPr/>
        <a:lstStyle/>
        <a:p>
          <a:r>
            <a:rPr lang="ru-RU" dirty="0" smtClean="0"/>
            <a:t>Корзина </a:t>
          </a:r>
          <a:endParaRPr lang="ru-RU" dirty="0"/>
        </a:p>
      </dgm:t>
    </dgm:pt>
    <dgm:pt modelId="{DADF9495-5DAE-463F-A554-197DCFBE4FCD}" type="parTrans" cxnId="{758B0508-184C-4314-A44F-006528400BF9}">
      <dgm:prSet/>
      <dgm:spPr/>
      <dgm:t>
        <a:bodyPr/>
        <a:lstStyle/>
        <a:p>
          <a:endParaRPr lang="ru-RU"/>
        </a:p>
      </dgm:t>
    </dgm:pt>
    <dgm:pt modelId="{F448F012-ABE0-47A2-8388-9A939B935FF5}" type="sibTrans" cxnId="{758B0508-184C-4314-A44F-006528400BF9}">
      <dgm:prSet/>
      <dgm:spPr/>
      <dgm:t>
        <a:bodyPr/>
        <a:lstStyle/>
        <a:p>
          <a:endParaRPr lang="ru-RU"/>
        </a:p>
      </dgm:t>
    </dgm:pt>
    <dgm:pt modelId="{8437A462-5EBA-482D-AFD4-DD1F142DBDC1}">
      <dgm:prSet phldrT="[Текст]"/>
      <dgm:spPr/>
      <dgm:t>
        <a:bodyPr/>
        <a:lstStyle/>
        <a:p>
          <a:r>
            <a:rPr lang="ru-RU" dirty="0" smtClean="0"/>
            <a:t>Расширенный ФОС, в форме заявки </a:t>
          </a:r>
          <a:endParaRPr lang="ru-RU" dirty="0"/>
        </a:p>
      </dgm:t>
    </dgm:pt>
    <dgm:pt modelId="{A780CAD0-F7BF-409A-A8FF-AD68107FD157}" type="parTrans" cxnId="{2178BB93-C18B-4BE9-B3B1-825AF7633543}">
      <dgm:prSet/>
      <dgm:spPr/>
      <dgm:t>
        <a:bodyPr/>
        <a:lstStyle/>
        <a:p>
          <a:endParaRPr lang="ru-RU"/>
        </a:p>
      </dgm:t>
    </dgm:pt>
    <dgm:pt modelId="{2224D6B2-06FB-44DB-B324-1C1761001EB1}" type="sibTrans" cxnId="{2178BB93-C18B-4BE9-B3B1-825AF7633543}">
      <dgm:prSet/>
      <dgm:spPr/>
      <dgm:t>
        <a:bodyPr/>
        <a:lstStyle/>
        <a:p>
          <a:endParaRPr lang="ru-RU"/>
        </a:p>
      </dgm:t>
    </dgm:pt>
    <dgm:pt modelId="{99CCE579-CDF5-4429-8278-65335B80D70F}">
      <dgm:prSet phldrT="[Текст]"/>
      <dgm:spPr/>
      <dgm:t>
        <a:bodyPr/>
        <a:lstStyle/>
        <a:p>
          <a:r>
            <a:rPr lang="ru-RU" dirty="0" smtClean="0"/>
            <a:t>Главная страница </a:t>
          </a:r>
          <a:endParaRPr lang="ru-RU" dirty="0"/>
        </a:p>
      </dgm:t>
    </dgm:pt>
    <dgm:pt modelId="{31AFE753-5B13-4DC8-B426-62D0F49AC99E}" type="parTrans" cxnId="{49299033-847F-4B3C-B7A0-52645A2B145D}">
      <dgm:prSet/>
      <dgm:spPr/>
      <dgm:t>
        <a:bodyPr/>
        <a:lstStyle/>
        <a:p>
          <a:endParaRPr lang="ru-RU"/>
        </a:p>
      </dgm:t>
    </dgm:pt>
    <dgm:pt modelId="{73503B5D-C64C-4352-8066-FD73A78287FB}" type="sibTrans" cxnId="{49299033-847F-4B3C-B7A0-52645A2B145D}">
      <dgm:prSet/>
      <dgm:spPr/>
      <dgm:t>
        <a:bodyPr/>
        <a:lstStyle/>
        <a:p>
          <a:endParaRPr lang="ru-RU"/>
        </a:p>
      </dgm:t>
    </dgm:pt>
    <dgm:pt modelId="{35780E7E-9844-4EFA-8B4C-3C243D141F1A}">
      <dgm:prSet phldrT="[Текст]"/>
      <dgm:spPr/>
      <dgm:t>
        <a:bodyPr/>
        <a:lstStyle/>
        <a:p>
          <a:r>
            <a:rPr lang="ru-RU" dirty="0" smtClean="0"/>
            <a:t>Акции, новости </a:t>
          </a:r>
          <a:endParaRPr lang="ru-RU" dirty="0"/>
        </a:p>
      </dgm:t>
    </dgm:pt>
    <dgm:pt modelId="{A83DAD26-B08D-4E60-B9B5-431E878C5117}" type="parTrans" cxnId="{EE5E7324-A681-46CE-86A7-5178AD776FB8}">
      <dgm:prSet/>
      <dgm:spPr/>
      <dgm:t>
        <a:bodyPr/>
        <a:lstStyle/>
        <a:p>
          <a:endParaRPr lang="ru-RU"/>
        </a:p>
      </dgm:t>
    </dgm:pt>
    <dgm:pt modelId="{7D7DA571-0124-4EEC-B654-DBA4B30D37D2}" type="sibTrans" cxnId="{EE5E7324-A681-46CE-86A7-5178AD776FB8}">
      <dgm:prSet/>
      <dgm:spPr/>
      <dgm:t>
        <a:bodyPr/>
        <a:lstStyle/>
        <a:p>
          <a:endParaRPr lang="ru-RU"/>
        </a:p>
      </dgm:t>
    </dgm:pt>
    <dgm:pt modelId="{AB4D7FE9-3460-42A8-ADCF-C854E9FDE646}">
      <dgm:prSet phldrT="[Текст]"/>
      <dgm:spPr/>
      <dgm:t>
        <a:bodyPr/>
        <a:lstStyle/>
        <a:p>
          <a:r>
            <a:rPr lang="ru-RU" dirty="0" smtClean="0"/>
            <a:t>Адаптивность в подарок</a:t>
          </a:r>
          <a:endParaRPr lang="ru-RU" dirty="0"/>
        </a:p>
      </dgm:t>
    </dgm:pt>
    <dgm:pt modelId="{16C84D80-6BEC-4273-8B31-F98ED96EEBDB}" type="parTrans" cxnId="{ADD520C1-4761-427A-8931-6860D7C3FD25}">
      <dgm:prSet/>
      <dgm:spPr/>
      <dgm:t>
        <a:bodyPr/>
        <a:lstStyle/>
        <a:p>
          <a:endParaRPr lang="ru-RU"/>
        </a:p>
      </dgm:t>
    </dgm:pt>
    <dgm:pt modelId="{9CEFD38D-942B-454F-B58D-2484EC3C865A}" type="sibTrans" cxnId="{ADD520C1-4761-427A-8931-6860D7C3FD25}">
      <dgm:prSet/>
      <dgm:spPr/>
      <dgm:t>
        <a:bodyPr/>
        <a:lstStyle/>
        <a:p>
          <a:endParaRPr lang="ru-RU"/>
        </a:p>
      </dgm:t>
    </dgm:pt>
    <dgm:pt modelId="{9EE4C10A-28E3-4DD2-A5A6-1A34BB66AAD8}">
      <dgm:prSet phldrT="[Текст]"/>
      <dgm:spPr/>
      <dgm:t>
        <a:bodyPr/>
        <a:lstStyle/>
        <a:p>
          <a:r>
            <a:rPr lang="ru-RU" dirty="0" smtClean="0"/>
            <a:t>Многоуровневый каталог </a:t>
          </a:r>
          <a:endParaRPr lang="ru-RU" dirty="0"/>
        </a:p>
      </dgm:t>
    </dgm:pt>
    <dgm:pt modelId="{7F76D74B-830E-4241-9B46-CEC9F256F92A}" type="parTrans" cxnId="{8113B964-869C-4B1E-BCF6-A7919057A491}">
      <dgm:prSet/>
      <dgm:spPr/>
      <dgm:t>
        <a:bodyPr/>
        <a:lstStyle/>
        <a:p>
          <a:endParaRPr lang="ru-RU"/>
        </a:p>
      </dgm:t>
    </dgm:pt>
    <dgm:pt modelId="{26EF83FC-954B-42B4-A493-1A85A50F4BE1}" type="sibTrans" cxnId="{8113B964-869C-4B1E-BCF6-A7919057A491}">
      <dgm:prSet/>
      <dgm:spPr/>
      <dgm:t>
        <a:bodyPr/>
        <a:lstStyle/>
        <a:p>
          <a:endParaRPr lang="ru-RU"/>
        </a:p>
      </dgm:t>
    </dgm:pt>
    <dgm:pt modelId="{489716D3-A975-4FF3-B974-8C4AB711476A}">
      <dgm:prSet phldrT="[Текст]"/>
      <dgm:spPr/>
      <dgm:t>
        <a:bodyPr/>
        <a:lstStyle/>
        <a:p>
          <a:r>
            <a:rPr lang="ru-RU" dirty="0" smtClean="0"/>
            <a:t>Карточка товара</a:t>
          </a:r>
          <a:endParaRPr lang="ru-RU" dirty="0"/>
        </a:p>
      </dgm:t>
    </dgm:pt>
    <dgm:pt modelId="{EE0A5FE3-5362-40DA-A58F-2654ADC76478}" type="parTrans" cxnId="{009550F2-98BB-4F6F-94BC-2246FC7315A3}">
      <dgm:prSet/>
      <dgm:spPr/>
    </dgm:pt>
    <dgm:pt modelId="{EB1C85AD-AE1F-4E82-AE25-B3BD22BB9F51}" type="sibTrans" cxnId="{009550F2-98BB-4F6F-94BC-2246FC7315A3}">
      <dgm:prSet/>
      <dgm:spPr/>
    </dgm:pt>
    <dgm:pt modelId="{7E239CD0-3355-4A5B-A1FD-4D13A80BE6E2}" type="pres">
      <dgm:prSet presAssocID="{9E51ED91-EDEB-4291-B113-60A1A8D7DDE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D6E658-B2D7-4175-BBA2-AEF75004D98C}" type="pres">
      <dgm:prSet presAssocID="{9EE4C10A-28E3-4DD2-A5A6-1A34BB66AAD8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C83D2F-E703-4CF1-9004-ABF199719253}" type="pres">
      <dgm:prSet presAssocID="{26EF83FC-954B-42B4-A493-1A85A50F4BE1}" presName="sibTrans" presStyleCnt="0"/>
      <dgm:spPr/>
    </dgm:pt>
    <dgm:pt modelId="{C75F2994-9965-4502-AD10-04ADDD82D33E}" type="pres">
      <dgm:prSet presAssocID="{489716D3-A975-4FF3-B974-8C4AB711476A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A5899E-0A71-40DE-9F5C-0F2ADB1A2ED1}" type="pres">
      <dgm:prSet presAssocID="{EB1C85AD-AE1F-4E82-AE25-B3BD22BB9F51}" presName="sibTrans" presStyleCnt="0"/>
      <dgm:spPr/>
    </dgm:pt>
    <dgm:pt modelId="{6A739D74-3A95-4FFE-BBAA-DDF2EE2C87D8}" type="pres">
      <dgm:prSet presAssocID="{44955DE1-DC78-40E4-9D74-DF3D6DD12FCD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65F79D-1E53-41D2-8BC2-2DCB799E3E24}" type="pres">
      <dgm:prSet presAssocID="{F448F012-ABE0-47A2-8388-9A939B935FF5}" presName="sibTrans" presStyleCnt="0"/>
      <dgm:spPr/>
    </dgm:pt>
    <dgm:pt modelId="{818176F7-D558-4DC9-9366-7A4282D1418D}" type="pres">
      <dgm:prSet presAssocID="{8437A462-5EBA-482D-AFD4-DD1F142DBDC1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CDB662-AED0-4B07-9534-E28F078F1B63}" type="pres">
      <dgm:prSet presAssocID="{2224D6B2-06FB-44DB-B324-1C1761001EB1}" presName="sibTrans" presStyleCnt="0"/>
      <dgm:spPr/>
    </dgm:pt>
    <dgm:pt modelId="{114BA53E-5B24-474B-A75F-1C7D1E8A2570}" type="pres">
      <dgm:prSet presAssocID="{99CCE579-CDF5-4429-8278-65335B80D70F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028D38-C96D-4DDB-A816-406348AE37B9}" type="pres">
      <dgm:prSet presAssocID="{73503B5D-C64C-4352-8066-FD73A78287FB}" presName="sibTrans" presStyleCnt="0"/>
      <dgm:spPr/>
    </dgm:pt>
    <dgm:pt modelId="{EA6EF060-C768-453C-9BF9-EE65A7D64C85}" type="pres">
      <dgm:prSet presAssocID="{35780E7E-9844-4EFA-8B4C-3C243D141F1A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7D0DE2-BF2B-4B59-8FCA-CED855F11EF3}" type="pres">
      <dgm:prSet presAssocID="{7D7DA571-0124-4EEC-B654-DBA4B30D37D2}" presName="sibTrans" presStyleCnt="0"/>
      <dgm:spPr/>
    </dgm:pt>
    <dgm:pt modelId="{198AD0E4-7605-499C-B83F-E0A6CE710D55}" type="pres">
      <dgm:prSet presAssocID="{AB4D7FE9-3460-42A8-ADCF-C854E9FDE646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58B0508-184C-4314-A44F-006528400BF9}" srcId="{9E51ED91-EDEB-4291-B113-60A1A8D7DDE1}" destId="{44955DE1-DC78-40E4-9D74-DF3D6DD12FCD}" srcOrd="2" destOrd="0" parTransId="{DADF9495-5DAE-463F-A554-197DCFBE4FCD}" sibTransId="{F448F012-ABE0-47A2-8388-9A939B935FF5}"/>
    <dgm:cxn modelId="{002CA64E-F12F-4735-A4A0-7984EF99016C}" type="presOf" srcId="{489716D3-A975-4FF3-B974-8C4AB711476A}" destId="{C75F2994-9965-4502-AD10-04ADDD82D33E}" srcOrd="0" destOrd="0" presId="urn:microsoft.com/office/officeart/2005/8/layout/default"/>
    <dgm:cxn modelId="{E9F0E581-73EB-40E5-B68D-4F59B57B1279}" type="presOf" srcId="{9E51ED91-EDEB-4291-B113-60A1A8D7DDE1}" destId="{7E239CD0-3355-4A5B-A1FD-4D13A80BE6E2}" srcOrd="0" destOrd="0" presId="urn:microsoft.com/office/officeart/2005/8/layout/default"/>
    <dgm:cxn modelId="{354BEB8B-7324-41BD-8E8F-E0CF50A9D19E}" type="presOf" srcId="{44955DE1-DC78-40E4-9D74-DF3D6DD12FCD}" destId="{6A739D74-3A95-4FFE-BBAA-DDF2EE2C87D8}" srcOrd="0" destOrd="0" presId="urn:microsoft.com/office/officeart/2005/8/layout/default"/>
    <dgm:cxn modelId="{F7BA9A35-7952-4062-9432-E7A7F27CE8F9}" type="presOf" srcId="{9EE4C10A-28E3-4DD2-A5A6-1A34BB66AAD8}" destId="{5BD6E658-B2D7-4175-BBA2-AEF75004D98C}" srcOrd="0" destOrd="0" presId="urn:microsoft.com/office/officeart/2005/8/layout/default"/>
    <dgm:cxn modelId="{8113B964-869C-4B1E-BCF6-A7919057A491}" srcId="{9E51ED91-EDEB-4291-B113-60A1A8D7DDE1}" destId="{9EE4C10A-28E3-4DD2-A5A6-1A34BB66AAD8}" srcOrd="0" destOrd="0" parTransId="{7F76D74B-830E-4241-9B46-CEC9F256F92A}" sibTransId="{26EF83FC-954B-42B4-A493-1A85A50F4BE1}"/>
    <dgm:cxn modelId="{ADD520C1-4761-427A-8931-6860D7C3FD25}" srcId="{9E51ED91-EDEB-4291-B113-60A1A8D7DDE1}" destId="{AB4D7FE9-3460-42A8-ADCF-C854E9FDE646}" srcOrd="6" destOrd="0" parTransId="{16C84D80-6BEC-4273-8B31-F98ED96EEBDB}" sibTransId="{9CEFD38D-942B-454F-B58D-2484EC3C865A}"/>
    <dgm:cxn modelId="{49299033-847F-4B3C-B7A0-52645A2B145D}" srcId="{9E51ED91-EDEB-4291-B113-60A1A8D7DDE1}" destId="{99CCE579-CDF5-4429-8278-65335B80D70F}" srcOrd="4" destOrd="0" parTransId="{31AFE753-5B13-4DC8-B426-62D0F49AC99E}" sibTransId="{73503B5D-C64C-4352-8066-FD73A78287FB}"/>
    <dgm:cxn modelId="{2178BB93-C18B-4BE9-B3B1-825AF7633543}" srcId="{9E51ED91-EDEB-4291-B113-60A1A8D7DDE1}" destId="{8437A462-5EBA-482D-AFD4-DD1F142DBDC1}" srcOrd="3" destOrd="0" parTransId="{A780CAD0-F7BF-409A-A8FF-AD68107FD157}" sibTransId="{2224D6B2-06FB-44DB-B324-1C1761001EB1}"/>
    <dgm:cxn modelId="{009550F2-98BB-4F6F-94BC-2246FC7315A3}" srcId="{9E51ED91-EDEB-4291-B113-60A1A8D7DDE1}" destId="{489716D3-A975-4FF3-B974-8C4AB711476A}" srcOrd="1" destOrd="0" parTransId="{EE0A5FE3-5362-40DA-A58F-2654ADC76478}" sibTransId="{EB1C85AD-AE1F-4E82-AE25-B3BD22BB9F51}"/>
    <dgm:cxn modelId="{9CC7749E-1277-421A-A6B9-7542D9CBB535}" type="presOf" srcId="{AB4D7FE9-3460-42A8-ADCF-C854E9FDE646}" destId="{198AD0E4-7605-499C-B83F-E0A6CE710D55}" srcOrd="0" destOrd="0" presId="urn:microsoft.com/office/officeart/2005/8/layout/default"/>
    <dgm:cxn modelId="{EE5E7324-A681-46CE-86A7-5178AD776FB8}" srcId="{9E51ED91-EDEB-4291-B113-60A1A8D7DDE1}" destId="{35780E7E-9844-4EFA-8B4C-3C243D141F1A}" srcOrd="5" destOrd="0" parTransId="{A83DAD26-B08D-4E60-B9B5-431E878C5117}" sibTransId="{7D7DA571-0124-4EEC-B654-DBA4B30D37D2}"/>
    <dgm:cxn modelId="{9CE4F4B2-F85B-4ADE-87FA-6FD2427C9077}" type="presOf" srcId="{99CCE579-CDF5-4429-8278-65335B80D70F}" destId="{114BA53E-5B24-474B-A75F-1C7D1E8A2570}" srcOrd="0" destOrd="0" presId="urn:microsoft.com/office/officeart/2005/8/layout/default"/>
    <dgm:cxn modelId="{08852D08-0449-4E05-A775-9EE8D9530A13}" type="presOf" srcId="{8437A462-5EBA-482D-AFD4-DD1F142DBDC1}" destId="{818176F7-D558-4DC9-9366-7A4282D1418D}" srcOrd="0" destOrd="0" presId="urn:microsoft.com/office/officeart/2005/8/layout/default"/>
    <dgm:cxn modelId="{93151F23-68B1-4C21-A641-28471C205124}" type="presOf" srcId="{35780E7E-9844-4EFA-8B4C-3C243D141F1A}" destId="{EA6EF060-C768-453C-9BF9-EE65A7D64C85}" srcOrd="0" destOrd="0" presId="urn:microsoft.com/office/officeart/2005/8/layout/default"/>
    <dgm:cxn modelId="{046FFF10-9D8D-41B0-9500-B475F991D2A8}" type="presParOf" srcId="{7E239CD0-3355-4A5B-A1FD-4D13A80BE6E2}" destId="{5BD6E658-B2D7-4175-BBA2-AEF75004D98C}" srcOrd="0" destOrd="0" presId="urn:microsoft.com/office/officeart/2005/8/layout/default"/>
    <dgm:cxn modelId="{D2EDC155-872A-4301-AED4-A8F40629BF30}" type="presParOf" srcId="{7E239CD0-3355-4A5B-A1FD-4D13A80BE6E2}" destId="{01C83D2F-E703-4CF1-9004-ABF199719253}" srcOrd="1" destOrd="0" presId="urn:microsoft.com/office/officeart/2005/8/layout/default"/>
    <dgm:cxn modelId="{3402AC55-3A00-47AC-8D43-2DB03C149FE5}" type="presParOf" srcId="{7E239CD0-3355-4A5B-A1FD-4D13A80BE6E2}" destId="{C75F2994-9965-4502-AD10-04ADDD82D33E}" srcOrd="2" destOrd="0" presId="urn:microsoft.com/office/officeart/2005/8/layout/default"/>
    <dgm:cxn modelId="{8B019394-F8CE-4AD8-8880-0414BDB3309E}" type="presParOf" srcId="{7E239CD0-3355-4A5B-A1FD-4D13A80BE6E2}" destId="{5EA5899E-0A71-40DE-9F5C-0F2ADB1A2ED1}" srcOrd="3" destOrd="0" presId="urn:microsoft.com/office/officeart/2005/8/layout/default"/>
    <dgm:cxn modelId="{FE833327-83DA-4B48-BD9C-882F589D6AF7}" type="presParOf" srcId="{7E239CD0-3355-4A5B-A1FD-4D13A80BE6E2}" destId="{6A739D74-3A95-4FFE-BBAA-DDF2EE2C87D8}" srcOrd="4" destOrd="0" presId="urn:microsoft.com/office/officeart/2005/8/layout/default"/>
    <dgm:cxn modelId="{2FD204B8-321D-4611-AFDE-69930539B603}" type="presParOf" srcId="{7E239CD0-3355-4A5B-A1FD-4D13A80BE6E2}" destId="{6365F79D-1E53-41D2-8BC2-2DCB799E3E24}" srcOrd="5" destOrd="0" presId="urn:microsoft.com/office/officeart/2005/8/layout/default"/>
    <dgm:cxn modelId="{7CC6E84A-C25A-4612-9C17-50485557DF4C}" type="presParOf" srcId="{7E239CD0-3355-4A5B-A1FD-4D13A80BE6E2}" destId="{818176F7-D558-4DC9-9366-7A4282D1418D}" srcOrd="6" destOrd="0" presId="urn:microsoft.com/office/officeart/2005/8/layout/default"/>
    <dgm:cxn modelId="{4FE0A30D-E7F2-4582-A190-80F20B4387BE}" type="presParOf" srcId="{7E239CD0-3355-4A5B-A1FD-4D13A80BE6E2}" destId="{68CDB662-AED0-4B07-9534-E28F078F1B63}" srcOrd="7" destOrd="0" presId="urn:microsoft.com/office/officeart/2005/8/layout/default"/>
    <dgm:cxn modelId="{FC97E129-A523-4022-ADD1-A76BDA7642B5}" type="presParOf" srcId="{7E239CD0-3355-4A5B-A1FD-4D13A80BE6E2}" destId="{114BA53E-5B24-474B-A75F-1C7D1E8A2570}" srcOrd="8" destOrd="0" presId="urn:microsoft.com/office/officeart/2005/8/layout/default"/>
    <dgm:cxn modelId="{BDC79A75-E318-4DB4-A56E-EFA821FE4E53}" type="presParOf" srcId="{7E239CD0-3355-4A5B-A1FD-4D13A80BE6E2}" destId="{B0028D38-C96D-4DDB-A816-406348AE37B9}" srcOrd="9" destOrd="0" presId="urn:microsoft.com/office/officeart/2005/8/layout/default"/>
    <dgm:cxn modelId="{97C5F43F-34F5-4015-B674-03DD95104FB0}" type="presParOf" srcId="{7E239CD0-3355-4A5B-A1FD-4D13A80BE6E2}" destId="{EA6EF060-C768-453C-9BF9-EE65A7D64C85}" srcOrd="10" destOrd="0" presId="urn:microsoft.com/office/officeart/2005/8/layout/default"/>
    <dgm:cxn modelId="{DE466B7E-E236-4069-8DFF-FEDAF01AC5F8}" type="presParOf" srcId="{7E239CD0-3355-4A5B-A1FD-4D13A80BE6E2}" destId="{C57D0DE2-BF2B-4B59-8FCA-CED855F11EF3}" srcOrd="11" destOrd="0" presId="urn:microsoft.com/office/officeart/2005/8/layout/default"/>
    <dgm:cxn modelId="{D30AA01A-1217-477E-B8DD-CA31CD8BE7C5}" type="presParOf" srcId="{7E239CD0-3355-4A5B-A1FD-4D13A80BE6E2}" destId="{198AD0E4-7605-499C-B83F-E0A6CE710D55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4408A7-31B1-4631-B2F8-E5994188BC35}">
      <dsp:nvSpPr>
        <dsp:cNvPr id="0" name=""/>
        <dsp:cNvSpPr/>
      </dsp:nvSpPr>
      <dsp:spPr>
        <a:xfrm>
          <a:off x="1528" y="596352"/>
          <a:ext cx="1777664" cy="8888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smtClean="0"/>
            <a:t>Цели:</a:t>
          </a:r>
          <a:endParaRPr lang="ru-RU" sz="2900" kern="1200"/>
        </a:p>
      </dsp:txBody>
      <dsp:txXfrm>
        <a:off x="27561" y="622385"/>
        <a:ext cx="1725598" cy="836766"/>
      </dsp:txXfrm>
    </dsp:sp>
    <dsp:sp modelId="{98A27C85-4E8E-4D23-B41A-087CE1FC6DC8}">
      <dsp:nvSpPr>
        <dsp:cNvPr id="0" name=""/>
        <dsp:cNvSpPr/>
      </dsp:nvSpPr>
      <dsp:spPr>
        <a:xfrm>
          <a:off x="179294" y="1485184"/>
          <a:ext cx="177766" cy="6666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6624"/>
              </a:lnTo>
              <a:lnTo>
                <a:pt x="177766" y="66662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737A42-47E1-429E-9711-D33A36264980}">
      <dsp:nvSpPr>
        <dsp:cNvPr id="0" name=""/>
        <dsp:cNvSpPr/>
      </dsp:nvSpPr>
      <dsp:spPr>
        <a:xfrm>
          <a:off x="357061" y="1707392"/>
          <a:ext cx="1422131" cy="8888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Увеличение объема сбыта продукции</a:t>
          </a:r>
          <a:endParaRPr lang="ru-RU" sz="1200" kern="1200" dirty="0"/>
        </a:p>
      </dsp:txBody>
      <dsp:txXfrm>
        <a:off x="383094" y="1733425"/>
        <a:ext cx="1370065" cy="836766"/>
      </dsp:txXfrm>
    </dsp:sp>
    <dsp:sp modelId="{08DE0DF8-B2C0-486D-B676-FC11D59EB27E}">
      <dsp:nvSpPr>
        <dsp:cNvPr id="0" name=""/>
        <dsp:cNvSpPr/>
      </dsp:nvSpPr>
      <dsp:spPr>
        <a:xfrm>
          <a:off x="179294" y="1485184"/>
          <a:ext cx="177766" cy="17776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77664"/>
              </a:lnTo>
              <a:lnTo>
                <a:pt x="177766" y="177766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53B28C-EA24-4B9E-9773-0FD312DE83DA}">
      <dsp:nvSpPr>
        <dsp:cNvPr id="0" name=""/>
        <dsp:cNvSpPr/>
      </dsp:nvSpPr>
      <dsp:spPr>
        <a:xfrm>
          <a:off x="357061" y="2818432"/>
          <a:ext cx="1422131" cy="8888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Поиск и проверка товаров в наличии с возможностью купить и оплатить </a:t>
          </a:r>
          <a:endParaRPr lang="ru-RU" sz="1200" kern="1200" dirty="0"/>
        </a:p>
      </dsp:txBody>
      <dsp:txXfrm>
        <a:off x="383094" y="2844465"/>
        <a:ext cx="1370065" cy="836766"/>
      </dsp:txXfrm>
    </dsp:sp>
    <dsp:sp modelId="{808812B2-A604-402D-97B8-7DEDE4EDD6E8}">
      <dsp:nvSpPr>
        <dsp:cNvPr id="0" name=""/>
        <dsp:cNvSpPr/>
      </dsp:nvSpPr>
      <dsp:spPr>
        <a:xfrm>
          <a:off x="2223609" y="596352"/>
          <a:ext cx="1777664" cy="8888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smtClean="0"/>
            <a:t>Результат:</a:t>
          </a:r>
          <a:endParaRPr lang="ru-RU" sz="2900" kern="1200"/>
        </a:p>
      </dsp:txBody>
      <dsp:txXfrm>
        <a:off x="2249642" y="622385"/>
        <a:ext cx="1725598" cy="836766"/>
      </dsp:txXfrm>
    </dsp:sp>
    <dsp:sp modelId="{80027DD7-8816-42D1-A357-5D7AF708650A}">
      <dsp:nvSpPr>
        <dsp:cNvPr id="0" name=""/>
        <dsp:cNvSpPr/>
      </dsp:nvSpPr>
      <dsp:spPr>
        <a:xfrm>
          <a:off x="2401375" y="1485184"/>
          <a:ext cx="177766" cy="13965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96582"/>
              </a:lnTo>
              <a:lnTo>
                <a:pt x="177766" y="139658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1418AD-8954-4D33-94F6-F36BED0A6BF6}">
      <dsp:nvSpPr>
        <dsp:cNvPr id="0" name=""/>
        <dsp:cNvSpPr/>
      </dsp:nvSpPr>
      <dsp:spPr>
        <a:xfrm>
          <a:off x="2579142" y="1707392"/>
          <a:ext cx="1473513" cy="23487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За 90 дней более 7800 просмотров, увеличение количества обращений </a:t>
          </a:r>
          <a:r>
            <a:rPr lang="ru-RU" sz="1200" kern="1200" dirty="0" err="1" smtClean="0"/>
            <a:t>оффлайн</a:t>
          </a:r>
          <a:endParaRPr lang="ru-RU" sz="1200" kern="1200" dirty="0"/>
        </a:p>
      </dsp:txBody>
      <dsp:txXfrm>
        <a:off x="2622300" y="1750550"/>
        <a:ext cx="1387197" cy="22624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9328C-5506-4CBF-974F-ED5235ACFBCB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9D20E-BFF1-4DF9-9C5D-BFB28C6F3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409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9328C-5506-4CBF-974F-ED5235ACFBCB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9D20E-BFF1-4DF9-9C5D-BFB28C6F3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431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9328C-5506-4CBF-974F-ED5235ACFBCB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9D20E-BFF1-4DF9-9C5D-BFB28C6F3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211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9328C-5506-4CBF-974F-ED5235ACFBCB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9D20E-BFF1-4DF9-9C5D-BFB28C6F3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52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9328C-5506-4CBF-974F-ED5235ACFBCB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9D20E-BFF1-4DF9-9C5D-BFB28C6F3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836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9328C-5506-4CBF-974F-ED5235ACFBCB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9D20E-BFF1-4DF9-9C5D-BFB28C6F3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743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9328C-5506-4CBF-974F-ED5235ACFBCB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9D20E-BFF1-4DF9-9C5D-BFB28C6F3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066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9328C-5506-4CBF-974F-ED5235ACFBCB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9D20E-BFF1-4DF9-9C5D-BFB28C6F3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520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9328C-5506-4CBF-974F-ED5235ACFBCB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9D20E-BFF1-4DF9-9C5D-BFB28C6F3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882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9328C-5506-4CBF-974F-ED5235ACFBCB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9D20E-BFF1-4DF9-9C5D-BFB28C6F3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054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9328C-5506-4CBF-974F-ED5235ACFBCB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9D20E-BFF1-4DF9-9C5D-BFB28C6F3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995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9328C-5506-4CBF-974F-ED5235ACFBCB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9D20E-BFF1-4DF9-9C5D-BFB28C6F3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882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10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11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12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13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Создание интернет магазина</a:t>
            </a:r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Интернет Магазин – это сайт, позволяющий пользователям онлайн сформировать заказ, выбрать способ оплаты  и доставки товара, оплатить его. Основная задача </a:t>
            </a:r>
            <a:r>
              <a:rPr lang="ru-RU" dirty="0"/>
              <a:t>И</a:t>
            </a:r>
            <a:r>
              <a:rPr lang="ru-RU" dirty="0" smtClean="0"/>
              <a:t>нтернет Магазина оперативный прямой рост продаж через Интернет.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5624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Главная страница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2621" y="987425"/>
            <a:ext cx="4793334" cy="4873625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236622367"/>
              </p:ext>
            </p:extLst>
          </p:nvPr>
        </p:nvGraphicFramePr>
        <p:xfrm>
          <a:off x="839788" y="2057400"/>
          <a:ext cx="3932237" cy="3811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44658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Акции, новости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4563" y="1493949"/>
            <a:ext cx="6465195" cy="468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58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Варианты реализации проекта</a:t>
            </a:r>
            <a:br>
              <a:rPr lang="ru-RU" dirty="0" smtClean="0"/>
            </a:br>
            <a:r>
              <a:rPr lang="ru-RU" dirty="0" smtClean="0"/>
              <a:t>Эконом (50 </a:t>
            </a:r>
            <a:r>
              <a:rPr lang="ru-RU" dirty="0" err="1" smtClean="0"/>
              <a:t>т.р</a:t>
            </a:r>
            <a:r>
              <a:rPr lang="ru-RU" dirty="0" smtClean="0"/>
              <a:t>.)</a:t>
            </a:r>
            <a:endParaRPr lang="ru-RU" sz="32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34066380"/>
              </p:ext>
            </p:extLst>
          </p:nvPr>
        </p:nvGraphicFramePr>
        <p:xfrm>
          <a:off x="838200" y="1690688"/>
          <a:ext cx="10752786" cy="4486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31200617"/>
              </p:ext>
            </p:extLst>
          </p:nvPr>
        </p:nvGraphicFramePr>
        <p:xfrm flipH="1">
          <a:off x="8229600" y="6065949"/>
          <a:ext cx="64394" cy="111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101320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Варианты реализации </a:t>
            </a:r>
            <a:r>
              <a:rPr lang="ru-RU" dirty="0" smtClean="0"/>
              <a:t>проекта</a:t>
            </a:r>
            <a:br>
              <a:rPr lang="ru-RU" dirty="0" smtClean="0"/>
            </a:br>
            <a:r>
              <a:rPr lang="ru-RU" dirty="0" smtClean="0"/>
              <a:t>Стандарт </a:t>
            </a:r>
            <a:br>
              <a:rPr lang="ru-RU" dirty="0" smtClean="0"/>
            </a:br>
            <a:r>
              <a:rPr lang="ru-RU" dirty="0" smtClean="0"/>
              <a:t>Цена на приобретение полного пакета 96 </a:t>
            </a:r>
            <a:r>
              <a:rPr lang="ru-RU" dirty="0" err="1" smtClean="0"/>
              <a:t>т.р</a:t>
            </a:r>
            <a:r>
              <a:rPr lang="ru-RU" dirty="0" smtClean="0"/>
              <a:t>.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377359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36756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Варианты реализации проекта</a:t>
            </a:r>
            <a:br>
              <a:rPr lang="ru-RU" dirty="0" smtClean="0"/>
            </a:br>
            <a:r>
              <a:rPr lang="ru-RU" dirty="0" smtClean="0"/>
              <a:t>Бизнес 150 </a:t>
            </a:r>
            <a:r>
              <a:rPr lang="ru-RU" dirty="0" err="1" smtClean="0"/>
              <a:t>т.р</a:t>
            </a:r>
            <a:r>
              <a:rPr lang="ru-RU" dirty="0" smtClean="0"/>
              <a:t>.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198179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6975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Состав работ по проекту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9213350"/>
              </p:ext>
            </p:extLst>
          </p:nvPr>
        </p:nvGraphicFramePr>
        <p:xfrm>
          <a:off x="1978926" y="1842446"/>
          <a:ext cx="7584174" cy="3502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7459"/>
                <a:gridCol w="887103"/>
                <a:gridCol w="1574677"/>
                <a:gridCol w="985129"/>
                <a:gridCol w="1574677"/>
                <a:gridCol w="985129"/>
              </a:tblGrid>
              <a:tr h="437865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1Этап. Прототип и дизайн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(</a:t>
                      </a:r>
                      <a:r>
                        <a:rPr lang="en-US" sz="1200">
                          <a:effectLst/>
                        </a:rPr>
                        <a:t>10</a:t>
                      </a:r>
                      <a:r>
                        <a:rPr lang="ru-RU" sz="1200">
                          <a:effectLst/>
                        </a:rPr>
                        <a:t>00р./час)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 Этап. Верстка и адаптация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(</a:t>
                      </a:r>
                      <a:r>
                        <a:rPr lang="en-US" sz="1200">
                          <a:effectLst/>
                        </a:rPr>
                        <a:t>10</a:t>
                      </a:r>
                      <a:r>
                        <a:rPr lang="ru-RU" sz="1200">
                          <a:effectLst/>
                        </a:rPr>
                        <a:t>00р./час)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 Этап. Программирование и наполнение (500р./час)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23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Тип работ: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Срок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Тип работ: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Срок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Тип работ: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Срок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634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Главная страница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10ч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Главная страница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10ч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Подключение системы управления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20ч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378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Каталог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10ч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Каталог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10ч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Реализация Базы данных товаров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20ч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634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Акции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5ч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Акции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5ч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Наполнение акций и текстовых страниц(до 10стр.)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20ч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23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Контакты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2ч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Контакты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2ч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Тестирование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16ч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634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Текстовые страницы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2ч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Текстовые страницы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2ч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Адаптивность и кроссбраузерное тестирование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8ч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23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Итого: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27 ч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Итого: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27 ч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Итого: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84 ч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5039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Экономическая эффективность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ru-RU" dirty="0" smtClean="0"/>
          </a:p>
          <a:p>
            <a:pPr algn="ctr"/>
            <a:r>
              <a:rPr lang="ru-RU" dirty="0" smtClean="0"/>
              <a:t>Открытие </a:t>
            </a:r>
            <a:r>
              <a:rPr lang="ru-RU" dirty="0"/>
              <a:t>новой розничной торговой точки</a:t>
            </a:r>
          </a:p>
          <a:p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61526469"/>
              </p:ext>
            </p:extLst>
          </p:nvPr>
        </p:nvGraphicFramePr>
        <p:xfrm>
          <a:off x="839789" y="2505075"/>
          <a:ext cx="3500392" cy="368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endParaRPr lang="ru-RU" dirty="0" smtClean="0"/>
          </a:p>
          <a:p>
            <a:pPr algn="ctr"/>
            <a:r>
              <a:rPr lang="ru-RU" dirty="0" smtClean="0"/>
              <a:t>Запуск </a:t>
            </a:r>
            <a:r>
              <a:rPr lang="ru-RU" dirty="0"/>
              <a:t>интернет магазина      </a:t>
            </a:r>
          </a:p>
          <a:p>
            <a:endParaRPr lang="ru-RU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863627797"/>
              </p:ext>
            </p:extLst>
          </p:nvPr>
        </p:nvGraphicFramePr>
        <p:xfrm>
          <a:off x="5293217" y="2665927"/>
          <a:ext cx="6062171" cy="3523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230672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8826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Примеры конкретных решений поставленных задач</a:t>
            </a:r>
            <a:endParaRPr lang="ru-RU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69605212"/>
              </p:ext>
            </p:extLst>
          </p:nvPr>
        </p:nvGraphicFramePr>
        <p:xfrm>
          <a:off x="839788" y="1545465"/>
          <a:ext cx="3932237" cy="4958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Рисунок 15"/>
          <p:cNvPicPr>
            <a:picLocks noGrp="1" noChangeAspect="1"/>
          </p:cNvPicPr>
          <p:nvPr>
            <p:ph type="pic" idx="1"/>
          </p:nvPr>
        </p:nvPicPr>
        <p:blipFill>
          <a:blip r:embed="rId7"/>
          <a:srcRect l="7939" r="793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48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Примеры конкретных решений поставленных задач</a:t>
            </a: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76280274"/>
              </p:ext>
            </p:extLst>
          </p:nvPr>
        </p:nvGraphicFramePr>
        <p:xfrm>
          <a:off x="839788" y="2057399"/>
          <a:ext cx="3932237" cy="4472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5054399" y="2230362"/>
            <a:ext cx="6944420" cy="289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13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23110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Примеры конкретных решений поставленных задач</a:t>
            </a: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417613658"/>
              </p:ext>
            </p:extLst>
          </p:nvPr>
        </p:nvGraphicFramePr>
        <p:xfrm>
          <a:off x="839788" y="1944711"/>
          <a:ext cx="4157215" cy="4623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5183188" y="1723376"/>
            <a:ext cx="6172200" cy="340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91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780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Примеры конкретных решений поставленных задач</a:t>
            </a: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598632968"/>
              </p:ext>
            </p:extLst>
          </p:nvPr>
        </p:nvGraphicFramePr>
        <p:xfrm>
          <a:off x="839788" y="2057399"/>
          <a:ext cx="4054184" cy="4652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5183188" y="1550307"/>
            <a:ext cx="6172200" cy="374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64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Что нужно для заключения договора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Реквизиты</a:t>
            </a:r>
          </a:p>
          <a:p>
            <a:r>
              <a:rPr lang="ru-RU" dirty="0" smtClean="0"/>
              <a:t>Каталог товаров</a:t>
            </a:r>
            <a:r>
              <a:rPr lang="en-US" dirty="0" smtClean="0"/>
              <a:t>/</a:t>
            </a:r>
            <a:r>
              <a:rPr lang="ru-RU" dirty="0" smtClean="0"/>
              <a:t>услуг</a:t>
            </a:r>
          </a:p>
          <a:p>
            <a:r>
              <a:rPr lang="ru-RU" dirty="0" smtClean="0"/>
              <a:t>Прайс-лист</a:t>
            </a:r>
          </a:p>
          <a:p>
            <a:r>
              <a:rPr lang="ru-RU" dirty="0" smtClean="0"/>
              <a:t>Презентация</a:t>
            </a:r>
          </a:p>
          <a:p>
            <a:r>
              <a:rPr lang="ru-RU" dirty="0" smtClean="0"/>
              <a:t>Рекламные материалы</a:t>
            </a:r>
          </a:p>
          <a:p>
            <a:r>
              <a:rPr lang="ru-RU" dirty="0" smtClean="0"/>
              <a:t>Исходники логотипа, фирменного стиля</a:t>
            </a:r>
          </a:p>
          <a:p>
            <a:r>
              <a:rPr lang="ru-RU" dirty="0" smtClean="0"/>
              <a:t>Наполнение текстовых страниц</a:t>
            </a:r>
          </a:p>
          <a:p>
            <a:r>
              <a:rPr lang="ru-RU" dirty="0" smtClean="0"/>
              <a:t>Фото для создания галереи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4152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97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Основные цели Интернет Магазина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841478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18653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Структура Интернет магазина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344369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88750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Структура Интернет магазина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198685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Стрелка вправо 4"/>
          <p:cNvSpPr/>
          <p:nvPr/>
        </p:nvSpPr>
        <p:spPr>
          <a:xfrm>
            <a:off x="4763069" y="5445457"/>
            <a:ext cx="1951630" cy="2866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 rot="1886998">
            <a:off x="5096499" y="4172701"/>
            <a:ext cx="2032138" cy="3411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663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Каталог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/>
              <a:t>О</a:t>
            </a:r>
            <a:r>
              <a:rPr lang="ru-RU" dirty="0" smtClean="0"/>
              <a:t>дноуровневый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Многоуровневый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845492" y="2505075"/>
            <a:ext cx="3836604" cy="3684588"/>
          </a:xfrm>
          <a:prstGeom prst="rect">
            <a:avLst/>
          </a:prstGeom>
        </p:spPr>
      </p:pic>
      <p:pic>
        <p:nvPicPr>
          <p:cNvPr id="7" name="Объект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241123" y="2505075"/>
            <a:ext cx="4355116" cy="3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20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00100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Карточка товара</a:t>
            </a:r>
            <a:endParaRPr lang="ru-RU" sz="40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62174" y="1257300"/>
            <a:ext cx="5331850" cy="3245140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696573262"/>
              </p:ext>
            </p:extLst>
          </p:nvPr>
        </p:nvGraphicFramePr>
        <p:xfrm>
          <a:off x="489398" y="1403797"/>
          <a:ext cx="5383368" cy="5177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58966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Форма обратной связи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88000" y="2405062"/>
            <a:ext cx="5362575" cy="2038350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608062158"/>
              </p:ext>
            </p:extLst>
          </p:nvPr>
        </p:nvGraphicFramePr>
        <p:xfrm>
          <a:off x="839788" y="2057400"/>
          <a:ext cx="3932237" cy="3811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36829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Корзина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Линейная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Нелинейная</a:t>
            </a:r>
            <a:r>
              <a:rPr lang="en-US" dirty="0" smtClean="0"/>
              <a:t>/</a:t>
            </a:r>
            <a:r>
              <a:rPr lang="ru-RU" dirty="0" smtClean="0"/>
              <a:t>многоуровневая (покупка в несколько шагов)</a:t>
            </a:r>
            <a:endParaRPr lang="ru-RU" dirty="0"/>
          </a:p>
        </p:txBody>
      </p:sp>
      <p:pic>
        <p:nvPicPr>
          <p:cNvPr id="7" name="Объект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2646818"/>
            <a:ext cx="5157787" cy="3401101"/>
          </a:xfrm>
          <a:prstGeom prst="rect">
            <a:avLst/>
          </a:prstGeom>
        </p:spPr>
      </p:pic>
      <p:pic>
        <p:nvPicPr>
          <p:cNvPr id="8" name="Объект 7"/>
          <p:cNvPicPr>
            <a:picLocks noGrp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99583" y="2505075"/>
            <a:ext cx="5128421" cy="3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531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565</Words>
  <Application>Microsoft Office PowerPoint</Application>
  <PresentationFormat>Широкоэкранный</PresentationFormat>
  <Paragraphs>175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Тема Office</vt:lpstr>
      <vt:lpstr>Создание интернет магазина</vt:lpstr>
      <vt:lpstr>Презентация PowerPoint</vt:lpstr>
      <vt:lpstr>Основные цели Интернет Магазина</vt:lpstr>
      <vt:lpstr>Структура Интернет магазина</vt:lpstr>
      <vt:lpstr>Структура Интернет магазина</vt:lpstr>
      <vt:lpstr>Каталог</vt:lpstr>
      <vt:lpstr>Карточка товара</vt:lpstr>
      <vt:lpstr>Форма обратной связи</vt:lpstr>
      <vt:lpstr>Корзина</vt:lpstr>
      <vt:lpstr>Главная страница</vt:lpstr>
      <vt:lpstr>Акции, новости</vt:lpstr>
      <vt:lpstr>Варианты реализации проекта Эконом (50 т.р.)</vt:lpstr>
      <vt:lpstr>Варианты реализации проекта Стандарт  Цена на приобретение полного пакета 96 т.р.</vt:lpstr>
      <vt:lpstr>Варианты реализации проекта Бизнес 150 т.р.</vt:lpstr>
      <vt:lpstr>Состав работ по проекту</vt:lpstr>
      <vt:lpstr>Экономическая эффективность</vt:lpstr>
      <vt:lpstr>Примеры конкретных решений поставленных задач</vt:lpstr>
      <vt:lpstr>Примеры конкретных решений поставленных задач</vt:lpstr>
      <vt:lpstr>Примеры конкретных решений поставленных задач</vt:lpstr>
      <vt:lpstr>Примеры конкретных решений поставленных задач</vt:lpstr>
      <vt:lpstr>Что нужно для заключения договора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Создание интернет магазина</dc:title>
  <dc:creator>Пк</dc:creator>
  <cp:lastModifiedBy>Татьяна Валатина</cp:lastModifiedBy>
  <cp:revision>33</cp:revision>
  <dcterms:created xsi:type="dcterms:W3CDTF">2017-12-24T12:48:03Z</dcterms:created>
  <dcterms:modified xsi:type="dcterms:W3CDTF">2018-01-18T07:15:03Z</dcterms:modified>
</cp:coreProperties>
</file>